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40F-DF33-3C4A-BB19-96BFF6DD9595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56DF-AE16-C246-9A18-FCFE0967F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40F-DF33-3C4A-BB19-96BFF6DD9595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56DF-AE16-C246-9A18-FCFE0967F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40F-DF33-3C4A-BB19-96BFF6DD9595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56DF-AE16-C246-9A18-FCFE0967F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40F-DF33-3C4A-BB19-96BFF6DD9595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56DF-AE16-C246-9A18-FCFE0967F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40F-DF33-3C4A-BB19-96BFF6DD9595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56DF-AE16-C246-9A18-FCFE0967F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40F-DF33-3C4A-BB19-96BFF6DD9595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56DF-AE16-C246-9A18-FCFE0967F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40F-DF33-3C4A-BB19-96BFF6DD9595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56DF-AE16-C246-9A18-FCFE0967F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40F-DF33-3C4A-BB19-96BFF6DD9595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56DF-AE16-C246-9A18-FCFE0967F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40F-DF33-3C4A-BB19-96BFF6DD9595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56DF-AE16-C246-9A18-FCFE0967F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40F-DF33-3C4A-BB19-96BFF6DD9595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56DF-AE16-C246-9A18-FCFE0967F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40F-DF33-3C4A-BB19-96BFF6DD9595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56DF-AE16-C246-9A18-FCFE0967F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BE40F-DF33-3C4A-BB19-96BFF6DD9595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756DF-AE16-C246-9A18-FCFE0967F6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8987519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0" name="Group 199"/>
          <p:cNvGrpSpPr/>
          <p:nvPr/>
        </p:nvGrpSpPr>
        <p:grpSpPr>
          <a:xfrm>
            <a:off x="304800" y="584200"/>
            <a:ext cx="8826501" cy="5207001"/>
            <a:chOff x="304800" y="584200"/>
            <a:chExt cx="8826501" cy="5207001"/>
          </a:xfrm>
        </p:grpSpPr>
        <p:sp>
          <p:nvSpPr>
            <p:cNvPr id="201" name="Freeform 200"/>
            <p:cNvSpPr/>
            <p:nvPr/>
          </p:nvSpPr>
          <p:spPr>
            <a:xfrm>
              <a:off x="469900" y="2032000"/>
              <a:ext cx="266701" cy="203201"/>
            </a:xfrm>
            <a:custGeom>
              <a:avLst/>
              <a:gdLst/>
              <a:ahLst/>
              <a:cxnLst/>
              <a:rect l="0" t="0" r="0" b="0"/>
              <a:pathLst>
                <a:path w="266701" h="203201">
                  <a:moveTo>
                    <a:pt x="0" y="0"/>
                  </a:moveTo>
                  <a:lnTo>
                    <a:pt x="12700" y="0"/>
                  </a:lnTo>
                  <a:lnTo>
                    <a:pt x="25400" y="0"/>
                  </a:lnTo>
                  <a:lnTo>
                    <a:pt x="88900" y="25400"/>
                  </a:lnTo>
                  <a:lnTo>
                    <a:pt x="127000" y="25400"/>
                  </a:lnTo>
                  <a:lnTo>
                    <a:pt x="152400" y="50800"/>
                  </a:lnTo>
                  <a:lnTo>
                    <a:pt x="177800" y="63500"/>
                  </a:lnTo>
                  <a:lnTo>
                    <a:pt x="203200" y="76200"/>
                  </a:lnTo>
                  <a:lnTo>
                    <a:pt x="228600" y="88900"/>
                  </a:lnTo>
                  <a:lnTo>
                    <a:pt x="241300" y="114300"/>
                  </a:lnTo>
                  <a:lnTo>
                    <a:pt x="254000" y="139700"/>
                  </a:lnTo>
                  <a:lnTo>
                    <a:pt x="254000" y="152400"/>
                  </a:lnTo>
                  <a:lnTo>
                    <a:pt x="266700" y="177800"/>
                  </a:lnTo>
                  <a:lnTo>
                    <a:pt x="266700" y="177800"/>
                  </a:lnTo>
                  <a:lnTo>
                    <a:pt x="254000" y="203200"/>
                  </a:lnTo>
                  <a:lnTo>
                    <a:pt x="2540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Freeform 201"/>
            <p:cNvSpPr/>
            <p:nvPr/>
          </p:nvSpPr>
          <p:spPr>
            <a:xfrm>
              <a:off x="1358900" y="1244600"/>
              <a:ext cx="203201" cy="241301"/>
            </a:xfrm>
            <a:custGeom>
              <a:avLst/>
              <a:gdLst/>
              <a:ahLst/>
              <a:cxnLst/>
              <a:rect l="0" t="0" r="0" b="0"/>
              <a:pathLst>
                <a:path w="203201" h="241301">
                  <a:moveTo>
                    <a:pt x="190500" y="0"/>
                  </a:moveTo>
                  <a:lnTo>
                    <a:pt x="203200" y="12700"/>
                  </a:lnTo>
                  <a:lnTo>
                    <a:pt x="203200" y="63500"/>
                  </a:lnTo>
                  <a:lnTo>
                    <a:pt x="203200" y="101600"/>
                  </a:lnTo>
                  <a:lnTo>
                    <a:pt x="190500" y="127000"/>
                  </a:lnTo>
                  <a:lnTo>
                    <a:pt x="177800" y="152400"/>
                  </a:lnTo>
                  <a:lnTo>
                    <a:pt x="165100" y="165100"/>
                  </a:lnTo>
                  <a:lnTo>
                    <a:pt x="152400" y="190500"/>
                  </a:lnTo>
                  <a:lnTo>
                    <a:pt x="127000" y="203200"/>
                  </a:lnTo>
                  <a:lnTo>
                    <a:pt x="101600" y="215900"/>
                  </a:lnTo>
                  <a:lnTo>
                    <a:pt x="76200" y="215900"/>
                  </a:lnTo>
                  <a:lnTo>
                    <a:pt x="63500" y="228600"/>
                  </a:lnTo>
                  <a:lnTo>
                    <a:pt x="38100" y="241300"/>
                  </a:lnTo>
                  <a:lnTo>
                    <a:pt x="25400" y="241300"/>
                  </a:lnTo>
                  <a:lnTo>
                    <a:pt x="12700" y="241300"/>
                  </a:lnTo>
                  <a:lnTo>
                    <a:pt x="0" y="241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Freeform 202"/>
            <p:cNvSpPr/>
            <p:nvPr/>
          </p:nvSpPr>
          <p:spPr>
            <a:xfrm>
              <a:off x="685800" y="2451100"/>
              <a:ext cx="139701" cy="279401"/>
            </a:xfrm>
            <a:custGeom>
              <a:avLst/>
              <a:gdLst/>
              <a:ahLst/>
              <a:cxnLst/>
              <a:rect l="0" t="0" r="0" b="0"/>
              <a:pathLst>
                <a:path w="139701" h="279401">
                  <a:moveTo>
                    <a:pt x="127000" y="0"/>
                  </a:moveTo>
                  <a:lnTo>
                    <a:pt x="114300" y="0"/>
                  </a:lnTo>
                  <a:lnTo>
                    <a:pt x="114300" y="0"/>
                  </a:lnTo>
                  <a:lnTo>
                    <a:pt x="114300" y="12700"/>
                  </a:lnTo>
                  <a:lnTo>
                    <a:pt x="50800" y="25400"/>
                  </a:lnTo>
                  <a:lnTo>
                    <a:pt x="38100" y="25400"/>
                  </a:lnTo>
                  <a:lnTo>
                    <a:pt x="25400" y="25400"/>
                  </a:lnTo>
                  <a:lnTo>
                    <a:pt x="25400" y="25400"/>
                  </a:lnTo>
                  <a:lnTo>
                    <a:pt x="25400" y="25400"/>
                  </a:lnTo>
                  <a:lnTo>
                    <a:pt x="0" y="25400"/>
                  </a:lnTo>
                  <a:lnTo>
                    <a:pt x="0" y="25400"/>
                  </a:lnTo>
                  <a:lnTo>
                    <a:pt x="0" y="25400"/>
                  </a:lnTo>
                  <a:lnTo>
                    <a:pt x="12700" y="88900"/>
                  </a:lnTo>
                  <a:lnTo>
                    <a:pt x="12700" y="114300"/>
                  </a:lnTo>
                  <a:lnTo>
                    <a:pt x="12700" y="127000"/>
                  </a:lnTo>
                  <a:lnTo>
                    <a:pt x="12700" y="139700"/>
                  </a:lnTo>
                  <a:lnTo>
                    <a:pt x="12700" y="127000"/>
                  </a:lnTo>
                  <a:lnTo>
                    <a:pt x="12700" y="139700"/>
                  </a:lnTo>
                  <a:lnTo>
                    <a:pt x="25400" y="139700"/>
                  </a:lnTo>
                  <a:lnTo>
                    <a:pt x="25400" y="152400"/>
                  </a:lnTo>
                  <a:lnTo>
                    <a:pt x="76200" y="139700"/>
                  </a:lnTo>
                  <a:lnTo>
                    <a:pt x="101600" y="139700"/>
                  </a:lnTo>
                  <a:lnTo>
                    <a:pt x="114300" y="152400"/>
                  </a:lnTo>
                  <a:lnTo>
                    <a:pt x="127000" y="152400"/>
                  </a:lnTo>
                  <a:lnTo>
                    <a:pt x="139700" y="165100"/>
                  </a:lnTo>
                  <a:lnTo>
                    <a:pt x="139700" y="177800"/>
                  </a:lnTo>
                  <a:lnTo>
                    <a:pt x="139700" y="203200"/>
                  </a:lnTo>
                  <a:lnTo>
                    <a:pt x="139700" y="215900"/>
                  </a:lnTo>
                  <a:lnTo>
                    <a:pt x="114300" y="241300"/>
                  </a:lnTo>
                  <a:lnTo>
                    <a:pt x="101600" y="241300"/>
                  </a:lnTo>
                  <a:lnTo>
                    <a:pt x="76200" y="266700"/>
                  </a:lnTo>
                  <a:lnTo>
                    <a:pt x="63500" y="266700"/>
                  </a:lnTo>
                  <a:lnTo>
                    <a:pt x="50800" y="279400"/>
                  </a:lnTo>
                  <a:lnTo>
                    <a:pt x="38100" y="279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Freeform 203"/>
            <p:cNvSpPr/>
            <p:nvPr/>
          </p:nvSpPr>
          <p:spPr>
            <a:xfrm>
              <a:off x="901700" y="2489200"/>
              <a:ext cx="101601" cy="203201"/>
            </a:xfrm>
            <a:custGeom>
              <a:avLst/>
              <a:gdLst/>
              <a:ahLst/>
              <a:cxnLst/>
              <a:rect l="0" t="0" r="0" b="0"/>
              <a:pathLst>
                <a:path w="101601" h="203201">
                  <a:moveTo>
                    <a:pt x="25400" y="25400"/>
                  </a:moveTo>
                  <a:lnTo>
                    <a:pt x="12700" y="50800"/>
                  </a:lnTo>
                  <a:lnTo>
                    <a:pt x="12700" y="101600"/>
                  </a:lnTo>
                  <a:lnTo>
                    <a:pt x="12700" y="139700"/>
                  </a:lnTo>
                  <a:lnTo>
                    <a:pt x="12700" y="165100"/>
                  </a:lnTo>
                  <a:lnTo>
                    <a:pt x="25400" y="190500"/>
                  </a:lnTo>
                  <a:lnTo>
                    <a:pt x="50800" y="203200"/>
                  </a:lnTo>
                  <a:lnTo>
                    <a:pt x="63500" y="203200"/>
                  </a:lnTo>
                  <a:lnTo>
                    <a:pt x="76200" y="203200"/>
                  </a:lnTo>
                  <a:lnTo>
                    <a:pt x="88900" y="190500"/>
                  </a:lnTo>
                  <a:lnTo>
                    <a:pt x="101600" y="165100"/>
                  </a:lnTo>
                  <a:lnTo>
                    <a:pt x="101600" y="139700"/>
                  </a:lnTo>
                  <a:lnTo>
                    <a:pt x="101600" y="114300"/>
                  </a:lnTo>
                  <a:lnTo>
                    <a:pt x="101600" y="88900"/>
                  </a:lnTo>
                  <a:lnTo>
                    <a:pt x="101600" y="50800"/>
                  </a:lnTo>
                  <a:lnTo>
                    <a:pt x="76200" y="25400"/>
                  </a:lnTo>
                  <a:lnTo>
                    <a:pt x="63500" y="12700"/>
                  </a:lnTo>
                  <a:lnTo>
                    <a:pt x="50800" y="0"/>
                  </a:lnTo>
                  <a:lnTo>
                    <a:pt x="25400" y="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Freeform 204"/>
            <p:cNvSpPr/>
            <p:nvPr/>
          </p:nvSpPr>
          <p:spPr>
            <a:xfrm>
              <a:off x="520700" y="2781300"/>
              <a:ext cx="25401" cy="177801"/>
            </a:xfrm>
            <a:custGeom>
              <a:avLst/>
              <a:gdLst/>
              <a:ahLst/>
              <a:cxnLst/>
              <a:rect l="0" t="0" r="0" b="0"/>
              <a:pathLst>
                <a:path w="25401" h="177801">
                  <a:moveTo>
                    <a:pt x="0" y="0"/>
                  </a:moveTo>
                  <a:lnTo>
                    <a:pt x="0" y="381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27000"/>
                  </a:lnTo>
                  <a:lnTo>
                    <a:pt x="12700" y="152400"/>
                  </a:lnTo>
                  <a:lnTo>
                    <a:pt x="12700" y="165100"/>
                  </a:lnTo>
                  <a:lnTo>
                    <a:pt x="25400" y="177800"/>
                  </a:lnTo>
                  <a:lnTo>
                    <a:pt x="25400" y="177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 205"/>
            <p:cNvSpPr/>
            <p:nvPr/>
          </p:nvSpPr>
          <p:spPr>
            <a:xfrm>
              <a:off x="469900" y="2870200"/>
              <a:ext cx="152401" cy="38101"/>
            </a:xfrm>
            <a:custGeom>
              <a:avLst/>
              <a:gdLst/>
              <a:ahLst/>
              <a:cxnLst/>
              <a:rect l="0" t="0" r="0" b="0"/>
              <a:pathLst>
                <a:path w="152401" h="38101">
                  <a:moveTo>
                    <a:pt x="0" y="38100"/>
                  </a:moveTo>
                  <a:lnTo>
                    <a:pt x="0" y="38100"/>
                  </a:lnTo>
                  <a:lnTo>
                    <a:pt x="0" y="38100"/>
                  </a:lnTo>
                  <a:lnTo>
                    <a:pt x="12700" y="38100"/>
                  </a:lnTo>
                  <a:lnTo>
                    <a:pt x="25400" y="38100"/>
                  </a:lnTo>
                  <a:lnTo>
                    <a:pt x="127000" y="0"/>
                  </a:lnTo>
                  <a:lnTo>
                    <a:pt x="1524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 206"/>
            <p:cNvSpPr/>
            <p:nvPr/>
          </p:nvSpPr>
          <p:spPr>
            <a:xfrm>
              <a:off x="711200" y="2819400"/>
              <a:ext cx="114301" cy="76201"/>
            </a:xfrm>
            <a:custGeom>
              <a:avLst/>
              <a:gdLst/>
              <a:ahLst/>
              <a:cxnLst/>
              <a:rect l="0" t="0" r="0" b="0"/>
              <a:pathLst>
                <a:path w="114301" h="76201">
                  <a:moveTo>
                    <a:pt x="25400" y="0"/>
                  </a:moveTo>
                  <a:lnTo>
                    <a:pt x="12700" y="25400"/>
                  </a:lnTo>
                  <a:lnTo>
                    <a:pt x="12700" y="38100"/>
                  </a:lnTo>
                  <a:lnTo>
                    <a:pt x="0" y="50800"/>
                  </a:lnTo>
                  <a:lnTo>
                    <a:pt x="12700" y="63500"/>
                  </a:lnTo>
                  <a:lnTo>
                    <a:pt x="0" y="63500"/>
                  </a:lnTo>
                  <a:lnTo>
                    <a:pt x="12700" y="63500"/>
                  </a:lnTo>
                  <a:lnTo>
                    <a:pt x="12700" y="76200"/>
                  </a:lnTo>
                  <a:lnTo>
                    <a:pt x="63500" y="63500"/>
                  </a:lnTo>
                  <a:lnTo>
                    <a:pt x="88900" y="63500"/>
                  </a:lnTo>
                  <a:lnTo>
                    <a:pt x="101600" y="50800"/>
                  </a:lnTo>
                  <a:lnTo>
                    <a:pt x="114300" y="50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Freeform 207"/>
            <p:cNvSpPr/>
            <p:nvPr/>
          </p:nvSpPr>
          <p:spPr>
            <a:xfrm>
              <a:off x="812800" y="2819400"/>
              <a:ext cx="38101" cy="190501"/>
            </a:xfrm>
            <a:custGeom>
              <a:avLst/>
              <a:gdLst/>
              <a:ahLst/>
              <a:cxnLst/>
              <a:rect l="0" t="0" r="0" b="0"/>
              <a:pathLst>
                <a:path w="38101" h="190501">
                  <a:moveTo>
                    <a:pt x="12700" y="0"/>
                  </a:moveTo>
                  <a:lnTo>
                    <a:pt x="0" y="25400"/>
                  </a:lnTo>
                  <a:lnTo>
                    <a:pt x="0" y="50800"/>
                  </a:lnTo>
                  <a:lnTo>
                    <a:pt x="0" y="88900"/>
                  </a:lnTo>
                  <a:lnTo>
                    <a:pt x="12700" y="101600"/>
                  </a:lnTo>
                  <a:lnTo>
                    <a:pt x="12700" y="127000"/>
                  </a:lnTo>
                  <a:lnTo>
                    <a:pt x="12700" y="139700"/>
                  </a:lnTo>
                  <a:lnTo>
                    <a:pt x="25400" y="165100"/>
                  </a:lnTo>
                  <a:lnTo>
                    <a:pt x="25400" y="177800"/>
                  </a:lnTo>
                  <a:lnTo>
                    <a:pt x="38100" y="190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Freeform 208"/>
            <p:cNvSpPr/>
            <p:nvPr/>
          </p:nvSpPr>
          <p:spPr>
            <a:xfrm>
              <a:off x="927100" y="2781300"/>
              <a:ext cx="139701" cy="177801"/>
            </a:xfrm>
            <a:custGeom>
              <a:avLst/>
              <a:gdLst/>
              <a:ahLst/>
              <a:cxnLst/>
              <a:rect l="0" t="0" r="0" b="0"/>
              <a:pathLst>
                <a:path w="139701" h="177801">
                  <a:moveTo>
                    <a:pt x="127000" y="0"/>
                  </a:moveTo>
                  <a:lnTo>
                    <a:pt x="88900" y="25400"/>
                  </a:lnTo>
                  <a:lnTo>
                    <a:pt x="76200" y="25400"/>
                  </a:lnTo>
                  <a:lnTo>
                    <a:pt x="50800" y="25400"/>
                  </a:lnTo>
                  <a:lnTo>
                    <a:pt x="38100" y="25400"/>
                  </a:lnTo>
                  <a:lnTo>
                    <a:pt x="25400" y="25400"/>
                  </a:lnTo>
                  <a:lnTo>
                    <a:pt x="12700" y="25400"/>
                  </a:lnTo>
                  <a:lnTo>
                    <a:pt x="25400" y="25400"/>
                  </a:lnTo>
                  <a:lnTo>
                    <a:pt x="12700" y="25400"/>
                  </a:lnTo>
                  <a:lnTo>
                    <a:pt x="12700" y="50800"/>
                  </a:lnTo>
                  <a:lnTo>
                    <a:pt x="0" y="50800"/>
                  </a:lnTo>
                  <a:lnTo>
                    <a:pt x="12700" y="63500"/>
                  </a:lnTo>
                  <a:lnTo>
                    <a:pt x="12700" y="88900"/>
                  </a:lnTo>
                  <a:lnTo>
                    <a:pt x="12700" y="76200"/>
                  </a:lnTo>
                  <a:lnTo>
                    <a:pt x="12700" y="88900"/>
                  </a:lnTo>
                  <a:lnTo>
                    <a:pt x="38100" y="101600"/>
                  </a:lnTo>
                  <a:lnTo>
                    <a:pt x="50800" y="101600"/>
                  </a:lnTo>
                  <a:lnTo>
                    <a:pt x="63500" y="101600"/>
                  </a:lnTo>
                  <a:lnTo>
                    <a:pt x="76200" y="101600"/>
                  </a:lnTo>
                  <a:lnTo>
                    <a:pt x="76200" y="101600"/>
                  </a:lnTo>
                  <a:lnTo>
                    <a:pt x="76200" y="101600"/>
                  </a:lnTo>
                  <a:lnTo>
                    <a:pt x="114300" y="101600"/>
                  </a:lnTo>
                  <a:lnTo>
                    <a:pt x="139700" y="101600"/>
                  </a:lnTo>
                  <a:lnTo>
                    <a:pt x="139700" y="127000"/>
                  </a:lnTo>
                  <a:lnTo>
                    <a:pt x="139700" y="139700"/>
                  </a:lnTo>
                  <a:lnTo>
                    <a:pt x="139700" y="152400"/>
                  </a:lnTo>
                  <a:lnTo>
                    <a:pt x="114300" y="152400"/>
                  </a:lnTo>
                  <a:lnTo>
                    <a:pt x="88900" y="165100"/>
                  </a:lnTo>
                  <a:lnTo>
                    <a:pt x="76200" y="177800"/>
                  </a:lnTo>
                  <a:lnTo>
                    <a:pt x="76200" y="177800"/>
                  </a:lnTo>
                  <a:lnTo>
                    <a:pt x="76200" y="177800"/>
                  </a:lnTo>
                  <a:lnTo>
                    <a:pt x="50800" y="1651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 209"/>
            <p:cNvSpPr/>
            <p:nvPr/>
          </p:nvSpPr>
          <p:spPr>
            <a:xfrm>
              <a:off x="558800" y="3073400"/>
              <a:ext cx="622301" cy="38101"/>
            </a:xfrm>
            <a:custGeom>
              <a:avLst/>
              <a:gdLst/>
              <a:ahLst/>
              <a:cxnLst/>
              <a:rect l="0" t="0" r="0" b="0"/>
              <a:pathLst>
                <a:path w="622301" h="38101">
                  <a:moveTo>
                    <a:pt x="622300" y="0"/>
                  </a:moveTo>
                  <a:lnTo>
                    <a:pt x="596900" y="12700"/>
                  </a:lnTo>
                  <a:lnTo>
                    <a:pt x="558800" y="12700"/>
                  </a:lnTo>
                  <a:lnTo>
                    <a:pt x="520700" y="12700"/>
                  </a:lnTo>
                  <a:lnTo>
                    <a:pt x="482600" y="12700"/>
                  </a:lnTo>
                  <a:lnTo>
                    <a:pt x="444500" y="12700"/>
                  </a:lnTo>
                  <a:lnTo>
                    <a:pt x="393700" y="12700"/>
                  </a:lnTo>
                  <a:lnTo>
                    <a:pt x="342900" y="12700"/>
                  </a:lnTo>
                  <a:lnTo>
                    <a:pt x="292100" y="12700"/>
                  </a:lnTo>
                  <a:lnTo>
                    <a:pt x="241300" y="12700"/>
                  </a:lnTo>
                  <a:lnTo>
                    <a:pt x="190500" y="12700"/>
                  </a:lnTo>
                  <a:lnTo>
                    <a:pt x="139700" y="12700"/>
                  </a:lnTo>
                  <a:lnTo>
                    <a:pt x="88900" y="12700"/>
                  </a:lnTo>
                  <a:lnTo>
                    <a:pt x="63500" y="12700"/>
                  </a:lnTo>
                  <a:lnTo>
                    <a:pt x="25400" y="25400"/>
                  </a:lnTo>
                  <a:lnTo>
                    <a:pt x="0" y="38100"/>
                  </a:lnTo>
                  <a:lnTo>
                    <a:pt x="0" y="25400"/>
                  </a:lnTo>
                  <a:lnTo>
                    <a:pt x="0" y="381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 210"/>
            <p:cNvSpPr/>
            <p:nvPr/>
          </p:nvSpPr>
          <p:spPr>
            <a:xfrm>
              <a:off x="736600" y="3149600"/>
              <a:ext cx="139701" cy="254001"/>
            </a:xfrm>
            <a:custGeom>
              <a:avLst/>
              <a:gdLst/>
              <a:ahLst/>
              <a:cxnLst/>
              <a:rect l="0" t="0" r="0" b="0"/>
              <a:pathLst>
                <a:path w="139701" h="254001">
                  <a:moveTo>
                    <a:pt x="127000" y="0"/>
                  </a:moveTo>
                  <a:lnTo>
                    <a:pt x="127000" y="12700"/>
                  </a:lnTo>
                  <a:lnTo>
                    <a:pt x="114300" y="0"/>
                  </a:lnTo>
                  <a:lnTo>
                    <a:pt x="63500" y="25400"/>
                  </a:lnTo>
                  <a:lnTo>
                    <a:pt x="38100" y="25400"/>
                  </a:lnTo>
                  <a:lnTo>
                    <a:pt x="25400" y="50800"/>
                  </a:lnTo>
                  <a:lnTo>
                    <a:pt x="0" y="762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0" y="127000"/>
                  </a:lnTo>
                  <a:lnTo>
                    <a:pt x="12700" y="127000"/>
                  </a:lnTo>
                  <a:lnTo>
                    <a:pt x="25400" y="127000"/>
                  </a:lnTo>
                  <a:lnTo>
                    <a:pt x="50800" y="114300"/>
                  </a:lnTo>
                  <a:lnTo>
                    <a:pt x="63500" y="101600"/>
                  </a:lnTo>
                  <a:lnTo>
                    <a:pt x="88900" y="88900"/>
                  </a:lnTo>
                  <a:lnTo>
                    <a:pt x="114300" y="63500"/>
                  </a:lnTo>
                  <a:lnTo>
                    <a:pt x="127000" y="50800"/>
                  </a:lnTo>
                  <a:lnTo>
                    <a:pt x="127000" y="38100"/>
                  </a:lnTo>
                  <a:lnTo>
                    <a:pt x="127000" y="50800"/>
                  </a:lnTo>
                  <a:lnTo>
                    <a:pt x="127000" y="63500"/>
                  </a:lnTo>
                  <a:lnTo>
                    <a:pt x="139700" y="139700"/>
                  </a:lnTo>
                  <a:lnTo>
                    <a:pt x="139700" y="177800"/>
                  </a:lnTo>
                  <a:lnTo>
                    <a:pt x="139700" y="203200"/>
                  </a:lnTo>
                  <a:lnTo>
                    <a:pt x="139700" y="215900"/>
                  </a:lnTo>
                  <a:lnTo>
                    <a:pt x="139700" y="228600"/>
                  </a:lnTo>
                  <a:lnTo>
                    <a:pt x="139700" y="254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Freeform 211"/>
            <p:cNvSpPr/>
            <p:nvPr/>
          </p:nvSpPr>
          <p:spPr>
            <a:xfrm>
              <a:off x="952500" y="3162300"/>
              <a:ext cx="177801" cy="228601"/>
            </a:xfrm>
            <a:custGeom>
              <a:avLst/>
              <a:gdLst/>
              <a:ahLst/>
              <a:cxnLst/>
              <a:rect l="0" t="0" r="0" b="0"/>
              <a:pathLst>
                <a:path w="177801" h="228601">
                  <a:moveTo>
                    <a:pt x="114300" y="0"/>
                  </a:moveTo>
                  <a:lnTo>
                    <a:pt x="88900" y="12700"/>
                  </a:lnTo>
                  <a:lnTo>
                    <a:pt x="63500" y="25400"/>
                  </a:lnTo>
                  <a:lnTo>
                    <a:pt x="50800" y="25400"/>
                  </a:lnTo>
                  <a:lnTo>
                    <a:pt x="25400" y="25400"/>
                  </a:lnTo>
                  <a:lnTo>
                    <a:pt x="25400" y="38100"/>
                  </a:lnTo>
                  <a:lnTo>
                    <a:pt x="12700" y="12700"/>
                  </a:lnTo>
                  <a:lnTo>
                    <a:pt x="0" y="12700"/>
                  </a:lnTo>
                  <a:lnTo>
                    <a:pt x="0" y="38100"/>
                  </a:lnTo>
                  <a:lnTo>
                    <a:pt x="12700" y="63500"/>
                  </a:lnTo>
                  <a:lnTo>
                    <a:pt x="12700" y="76200"/>
                  </a:lnTo>
                  <a:lnTo>
                    <a:pt x="25400" y="88900"/>
                  </a:lnTo>
                  <a:lnTo>
                    <a:pt x="25400" y="101600"/>
                  </a:lnTo>
                  <a:lnTo>
                    <a:pt x="25400" y="114300"/>
                  </a:lnTo>
                  <a:lnTo>
                    <a:pt x="38100" y="127000"/>
                  </a:lnTo>
                  <a:lnTo>
                    <a:pt x="88900" y="114300"/>
                  </a:lnTo>
                  <a:lnTo>
                    <a:pt x="114300" y="114300"/>
                  </a:lnTo>
                  <a:lnTo>
                    <a:pt x="127000" y="114300"/>
                  </a:lnTo>
                  <a:lnTo>
                    <a:pt x="139700" y="114300"/>
                  </a:lnTo>
                  <a:lnTo>
                    <a:pt x="165100" y="127000"/>
                  </a:lnTo>
                  <a:lnTo>
                    <a:pt x="177800" y="127000"/>
                  </a:lnTo>
                  <a:lnTo>
                    <a:pt x="177800" y="127000"/>
                  </a:lnTo>
                  <a:lnTo>
                    <a:pt x="177800" y="127000"/>
                  </a:lnTo>
                  <a:lnTo>
                    <a:pt x="152400" y="165100"/>
                  </a:lnTo>
                  <a:lnTo>
                    <a:pt x="165100" y="165100"/>
                  </a:lnTo>
                  <a:lnTo>
                    <a:pt x="152400" y="165100"/>
                  </a:lnTo>
                  <a:lnTo>
                    <a:pt x="114300" y="203200"/>
                  </a:lnTo>
                  <a:lnTo>
                    <a:pt x="88900" y="215900"/>
                  </a:lnTo>
                  <a:lnTo>
                    <a:pt x="50800" y="228600"/>
                  </a:lnTo>
                  <a:lnTo>
                    <a:pt x="50800" y="2286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Freeform 212"/>
            <p:cNvSpPr/>
            <p:nvPr/>
          </p:nvSpPr>
          <p:spPr>
            <a:xfrm>
              <a:off x="1536700" y="2527300"/>
              <a:ext cx="12701" cy="190501"/>
            </a:xfrm>
            <a:custGeom>
              <a:avLst/>
              <a:gdLst/>
              <a:ahLst/>
              <a:cxnLst/>
              <a:rect l="0" t="0" r="0" b="0"/>
              <a:pathLst>
                <a:path w="12701" h="190501">
                  <a:moveTo>
                    <a:pt x="12700" y="0"/>
                  </a:moveTo>
                  <a:lnTo>
                    <a:pt x="0" y="12700"/>
                  </a:lnTo>
                  <a:lnTo>
                    <a:pt x="0" y="50800"/>
                  </a:lnTo>
                  <a:lnTo>
                    <a:pt x="0" y="762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0" y="139700"/>
                  </a:lnTo>
                  <a:lnTo>
                    <a:pt x="0" y="165100"/>
                  </a:lnTo>
                  <a:lnTo>
                    <a:pt x="0" y="177800"/>
                  </a:lnTo>
                  <a:lnTo>
                    <a:pt x="0" y="190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 213"/>
            <p:cNvSpPr/>
            <p:nvPr/>
          </p:nvSpPr>
          <p:spPr>
            <a:xfrm>
              <a:off x="1612900" y="2540000"/>
              <a:ext cx="127001" cy="203201"/>
            </a:xfrm>
            <a:custGeom>
              <a:avLst/>
              <a:gdLst/>
              <a:ahLst/>
              <a:cxnLst/>
              <a:rect l="0" t="0" r="0" b="0"/>
              <a:pathLst>
                <a:path w="127001" h="203201">
                  <a:moveTo>
                    <a:pt x="63500" y="0"/>
                  </a:moveTo>
                  <a:lnTo>
                    <a:pt x="50800" y="0"/>
                  </a:lnTo>
                  <a:lnTo>
                    <a:pt x="25400" y="0"/>
                  </a:lnTo>
                  <a:lnTo>
                    <a:pt x="12700" y="12700"/>
                  </a:lnTo>
                  <a:lnTo>
                    <a:pt x="12700" y="25400"/>
                  </a:lnTo>
                  <a:lnTo>
                    <a:pt x="0" y="25400"/>
                  </a:lnTo>
                  <a:lnTo>
                    <a:pt x="25400" y="63500"/>
                  </a:lnTo>
                  <a:lnTo>
                    <a:pt x="50800" y="63500"/>
                  </a:lnTo>
                  <a:lnTo>
                    <a:pt x="63500" y="88900"/>
                  </a:lnTo>
                  <a:lnTo>
                    <a:pt x="88900" y="101600"/>
                  </a:lnTo>
                  <a:lnTo>
                    <a:pt x="114300" y="114300"/>
                  </a:lnTo>
                  <a:lnTo>
                    <a:pt x="114300" y="127000"/>
                  </a:lnTo>
                  <a:lnTo>
                    <a:pt x="127000" y="152400"/>
                  </a:lnTo>
                  <a:lnTo>
                    <a:pt x="127000" y="165100"/>
                  </a:lnTo>
                  <a:lnTo>
                    <a:pt x="114300" y="177800"/>
                  </a:lnTo>
                  <a:lnTo>
                    <a:pt x="127000" y="177800"/>
                  </a:lnTo>
                  <a:lnTo>
                    <a:pt x="114300" y="177800"/>
                  </a:lnTo>
                  <a:lnTo>
                    <a:pt x="88900" y="190500"/>
                  </a:lnTo>
                  <a:lnTo>
                    <a:pt x="76200" y="190500"/>
                  </a:lnTo>
                  <a:lnTo>
                    <a:pt x="88900" y="203200"/>
                  </a:lnTo>
                  <a:lnTo>
                    <a:pt x="76200" y="190500"/>
                  </a:lnTo>
                  <a:lnTo>
                    <a:pt x="63500" y="165100"/>
                  </a:lnTo>
                  <a:lnTo>
                    <a:pt x="63500" y="139700"/>
                  </a:lnTo>
                  <a:lnTo>
                    <a:pt x="88900" y="127000"/>
                  </a:lnTo>
                  <a:lnTo>
                    <a:pt x="88900" y="88900"/>
                  </a:lnTo>
                  <a:lnTo>
                    <a:pt x="114300" y="76200"/>
                  </a:lnTo>
                  <a:lnTo>
                    <a:pt x="114300" y="63500"/>
                  </a:lnTo>
                  <a:lnTo>
                    <a:pt x="114300" y="38100"/>
                  </a:lnTo>
                  <a:lnTo>
                    <a:pt x="114300" y="38100"/>
                  </a:lnTo>
                  <a:lnTo>
                    <a:pt x="114300" y="25400"/>
                  </a:lnTo>
                  <a:lnTo>
                    <a:pt x="101600" y="25400"/>
                  </a:lnTo>
                  <a:lnTo>
                    <a:pt x="88900" y="25400"/>
                  </a:lnTo>
                  <a:lnTo>
                    <a:pt x="63500" y="25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 214"/>
            <p:cNvSpPr/>
            <p:nvPr/>
          </p:nvSpPr>
          <p:spPr>
            <a:xfrm>
              <a:off x="1854200" y="2578100"/>
              <a:ext cx="101601" cy="139701"/>
            </a:xfrm>
            <a:custGeom>
              <a:avLst/>
              <a:gdLst/>
              <a:ahLst/>
              <a:cxnLst/>
              <a:rect l="0" t="0" r="0" b="0"/>
              <a:pathLst>
                <a:path w="101601" h="139701">
                  <a:moveTo>
                    <a:pt x="25400" y="0"/>
                  </a:moveTo>
                  <a:lnTo>
                    <a:pt x="12700" y="12700"/>
                  </a:lnTo>
                  <a:lnTo>
                    <a:pt x="12700" y="25400"/>
                  </a:lnTo>
                  <a:lnTo>
                    <a:pt x="12700" y="114300"/>
                  </a:lnTo>
                  <a:lnTo>
                    <a:pt x="25400" y="139700"/>
                  </a:lnTo>
                  <a:lnTo>
                    <a:pt x="25400" y="139700"/>
                  </a:lnTo>
                  <a:lnTo>
                    <a:pt x="50800" y="139700"/>
                  </a:lnTo>
                  <a:lnTo>
                    <a:pt x="63500" y="114300"/>
                  </a:lnTo>
                  <a:lnTo>
                    <a:pt x="88900" y="101600"/>
                  </a:lnTo>
                  <a:lnTo>
                    <a:pt x="88900" y="88900"/>
                  </a:lnTo>
                  <a:lnTo>
                    <a:pt x="101600" y="63500"/>
                  </a:lnTo>
                  <a:lnTo>
                    <a:pt x="88900" y="50800"/>
                  </a:lnTo>
                  <a:lnTo>
                    <a:pt x="88900" y="25400"/>
                  </a:lnTo>
                  <a:lnTo>
                    <a:pt x="63500" y="12700"/>
                  </a:lnTo>
                  <a:lnTo>
                    <a:pt x="38100" y="0"/>
                  </a:lnTo>
                  <a:lnTo>
                    <a:pt x="2540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Freeform 215"/>
            <p:cNvSpPr/>
            <p:nvPr/>
          </p:nvSpPr>
          <p:spPr>
            <a:xfrm>
              <a:off x="1397000" y="2933700"/>
              <a:ext cx="165101" cy="12701"/>
            </a:xfrm>
            <a:custGeom>
              <a:avLst/>
              <a:gdLst/>
              <a:ahLst/>
              <a:cxnLst/>
              <a:rect l="0" t="0" r="0" b="0"/>
              <a:pathLst>
                <a:path w="165101" h="12701">
                  <a:moveTo>
                    <a:pt x="0" y="0"/>
                  </a:moveTo>
                  <a:lnTo>
                    <a:pt x="12700" y="0"/>
                  </a:lnTo>
                  <a:lnTo>
                    <a:pt x="25400" y="0"/>
                  </a:lnTo>
                  <a:lnTo>
                    <a:pt x="38100" y="0"/>
                  </a:lnTo>
                  <a:lnTo>
                    <a:pt x="114300" y="0"/>
                  </a:lnTo>
                  <a:lnTo>
                    <a:pt x="152400" y="12700"/>
                  </a:lnTo>
                  <a:lnTo>
                    <a:pt x="16510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Freeform 216"/>
            <p:cNvSpPr/>
            <p:nvPr/>
          </p:nvSpPr>
          <p:spPr>
            <a:xfrm>
              <a:off x="1663700" y="2832100"/>
              <a:ext cx="139701" cy="203201"/>
            </a:xfrm>
            <a:custGeom>
              <a:avLst/>
              <a:gdLst/>
              <a:ahLst/>
              <a:cxnLst/>
              <a:rect l="0" t="0" r="0" b="0"/>
              <a:pathLst>
                <a:path w="139701" h="203201">
                  <a:moveTo>
                    <a:pt x="127000" y="0"/>
                  </a:moveTo>
                  <a:lnTo>
                    <a:pt x="101600" y="0"/>
                  </a:lnTo>
                  <a:lnTo>
                    <a:pt x="76200" y="0"/>
                  </a:lnTo>
                  <a:lnTo>
                    <a:pt x="50800" y="12700"/>
                  </a:lnTo>
                  <a:lnTo>
                    <a:pt x="38100" y="38100"/>
                  </a:lnTo>
                  <a:lnTo>
                    <a:pt x="12700" y="50800"/>
                  </a:lnTo>
                  <a:lnTo>
                    <a:pt x="0" y="76200"/>
                  </a:lnTo>
                  <a:lnTo>
                    <a:pt x="0" y="101600"/>
                  </a:lnTo>
                  <a:lnTo>
                    <a:pt x="0" y="101600"/>
                  </a:lnTo>
                  <a:lnTo>
                    <a:pt x="12700" y="101600"/>
                  </a:lnTo>
                  <a:lnTo>
                    <a:pt x="38100" y="101600"/>
                  </a:lnTo>
                  <a:lnTo>
                    <a:pt x="63500" y="101600"/>
                  </a:lnTo>
                  <a:lnTo>
                    <a:pt x="76200" y="88900"/>
                  </a:lnTo>
                  <a:lnTo>
                    <a:pt x="101600" y="76200"/>
                  </a:lnTo>
                  <a:lnTo>
                    <a:pt x="101600" y="50800"/>
                  </a:lnTo>
                  <a:lnTo>
                    <a:pt x="114300" y="38100"/>
                  </a:lnTo>
                  <a:lnTo>
                    <a:pt x="127000" y="25400"/>
                  </a:lnTo>
                  <a:lnTo>
                    <a:pt x="127000" y="12700"/>
                  </a:lnTo>
                  <a:lnTo>
                    <a:pt x="127000" y="25400"/>
                  </a:lnTo>
                  <a:lnTo>
                    <a:pt x="127000" y="38100"/>
                  </a:lnTo>
                  <a:lnTo>
                    <a:pt x="127000" y="38100"/>
                  </a:lnTo>
                  <a:lnTo>
                    <a:pt x="127000" y="127000"/>
                  </a:lnTo>
                  <a:lnTo>
                    <a:pt x="127000" y="165100"/>
                  </a:lnTo>
                  <a:lnTo>
                    <a:pt x="127000" y="177800"/>
                  </a:lnTo>
                  <a:lnTo>
                    <a:pt x="139700" y="190500"/>
                  </a:lnTo>
                  <a:lnTo>
                    <a:pt x="139700" y="2032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Freeform 217"/>
            <p:cNvSpPr/>
            <p:nvPr/>
          </p:nvSpPr>
          <p:spPr>
            <a:xfrm>
              <a:off x="1879600" y="2794000"/>
              <a:ext cx="152401" cy="203201"/>
            </a:xfrm>
            <a:custGeom>
              <a:avLst/>
              <a:gdLst/>
              <a:ahLst/>
              <a:cxnLst/>
              <a:rect l="0" t="0" r="0" b="0"/>
              <a:pathLst>
                <a:path w="152401" h="203201">
                  <a:moveTo>
                    <a:pt x="114300" y="0"/>
                  </a:moveTo>
                  <a:lnTo>
                    <a:pt x="101600" y="12700"/>
                  </a:lnTo>
                  <a:lnTo>
                    <a:pt x="63500" y="25400"/>
                  </a:lnTo>
                  <a:lnTo>
                    <a:pt x="38100" y="25400"/>
                  </a:lnTo>
                  <a:lnTo>
                    <a:pt x="25400" y="38100"/>
                  </a:lnTo>
                  <a:lnTo>
                    <a:pt x="12700" y="38100"/>
                  </a:lnTo>
                  <a:lnTo>
                    <a:pt x="0" y="50800"/>
                  </a:lnTo>
                  <a:lnTo>
                    <a:pt x="0" y="38100"/>
                  </a:lnTo>
                  <a:lnTo>
                    <a:pt x="0" y="50800"/>
                  </a:lnTo>
                  <a:lnTo>
                    <a:pt x="0" y="76200"/>
                  </a:lnTo>
                  <a:lnTo>
                    <a:pt x="0" y="63500"/>
                  </a:lnTo>
                  <a:lnTo>
                    <a:pt x="0" y="76200"/>
                  </a:lnTo>
                  <a:lnTo>
                    <a:pt x="12700" y="101600"/>
                  </a:lnTo>
                  <a:lnTo>
                    <a:pt x="0" y="101600"/>
                  </a:lnTo>
                  <a:lnTo>
                    <a:pt x="12700" y="101600"/>
                  </a:lnTo>
                  <a:lnTo>
                    <a:pt x="25400" y="114300"/>
                  </a:lnTo>
                  <a:lnTo>
                    <a:pt x="38100" y="114300"/>
                  </a:lnTo>
                  <a:lnTo>
                    <a:pt x="88900" y="101600"/>
                  </a:lnTo>
                  <a:lnTo>
                    <a:pt x="114300" y="101600"/>
                  </a:lnTo>
                  <a:lnTo>
                    <a:pt x="127000" y="101600"/>
                  </a:lnTo>
                  <a:lnTo>
                    <a:pt x="139700" y="114300"/>
                  </a:lnTo>
                  <a:lnTo>
                    <a:pt x="152400" y="114300"/>
                  </a:lnTo>
                  <a:lnTo>
                    <a:pt x="152400" y="139700"/>
                  </a:lnTo>
                  <a:lnTo>
                    <a:pt x="139700" y="152400"/>
                  </a:lnTo>
                  <a:lnTo>
                    <a:pt x="127000" y="165100"/>
                  </a:lnTo>
                  <a:lnTo>
                    <a:pt x="101600" y="165100"/>
                  </a:lnTo>
                  <a:lnTo>
                    <a:pt x="88900" y="177800"/>
                  </a:lnTo>
                  <a:lnTo>
                    <a:pt x="63500" y="190500"/>
                  </a:lnTo>
                  <a:lnTo>
                    <a:pt x="63500" y="203200"/>
                  </a:lnTo>
                  <a:lnTo>
                    <a:pt x="63500" y="190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Freeform 218"/>
            <p:cNvSpPr/>
            <p:nvPr/>
          </p:nvSpPr>
          <p:spPr>
            <a:xfrm>
              <a:off x="1460500" y="3086100"/>
              <a:ext cx="635001" cy="50801"/>
            </a:xfrm>
            <a:custGeom>
              <a:avLst/>
              <a:gdLst/>
              <a:ahLst/>
              <a:cxnLst/>
              <a:rect l="0" t="0" r="0" b="0"/>
              <a:pathLst>
                <a:path w="635001" h="50801">
                  <a:moveTo>
                    <a:pt x="635000" y="0"/>
                  </a:moveTo>
                  <a:lnTo>
                    <a:pt x="571500" y="12700"/>
                  </a:lnTo>
                  <a:lnTo>
                    <a:pt x="533400" y="25400"/>
                  </a:lnTo>
                  <a:lnTo>
                    <a:pt x="482600" y="25400"/>
                  </a:lnTo>
                  <a:lnTo>
                    <a:pt x="431800" y="25400"/>
                  </a:lnTo>
                  <a:lnTo>
                    <a:pt x="381000" y="38100"/>
                  </a:lnTo>
                  <a:lnTo>
                    <a:pt x="317500" y="25400"/>
                  </a:lnTo>
                  <a:lnTo>
                    <a:pt x="266700" y="25400"/>
                  </a:lnTo>
                  <a:lnTo>
                    <a:pt x="203200" y="25400"/>
                  </a:lnTo>
                  <a:lnTo>
                    <a:pt x="152400" y="25400"/>
                  </a:lnTo>
                  <a:lnTo>
                    <a:pt x="88900" y="38100"/>
                  </a:lnTo>
                  <a:lnTo>
                    <a:pt x="50800" y="38100"/>
                  </a:lnTo>
                  <a:lnTo>
                    <a:pt x="12700" y="50800"/>
                  </a:lnTo>
                  <a:lnTo>
                    <a:pt x="0" y="50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Freeform 219"/>
            <p:cNvSpPr/>
            <p:nvPr/>
          </p:nvSpPr>
          <p:spPr>
            <a:xfrm>
              <a:off x="1689100" y="3238500"/>
              <a:ext cx="139701" cy="215901"/>
            </a:xfrm>
            <a:custGeom>
              <a:avLst/>
              <a:gdLst/>
              <a:ahLst/>
              <a:cxnLst/>
              <a:rect l="0" t="0" r="0" b="0"/>
              <a:pathLst>
                <a:path w="139701" h="215901">
                  <a:moveTo>
                    <a:pt x="88900" y="0"/>
                  </a:moveTo>
                  <a:lnTo>
                    <a:pt x="38100" y="0"/>
                  </a:lnTo>
                  <a:lnTo>
                    <a:pt x="25400" y="25400"/>
                  </a:lnTo>
                  <a:lnTo>
                    <a:pt x="12700" y="25400"/>
                  </a:lnTo>
                  <a:lnTo>
                    <a:pt x="0" y="38100"/>
                  </a:lnTo>
                  <a:lnTo>
                    <a:pt x="12700" y="63500"/>
                  </a:lnTo>
                  <a:lnTo>
                    <a:pt x="25400" y="88900"/>
                  </a:lnTo>
                  <a:lnTo>
                    <a:pt x="50800" y="101600"/>
                  </a:lnTo>
                  <a:lnTo>
                    <a:pt x="76200" y="114300"/>
                  </a:lnTo>
                  <a:lnTo>
                    <a:pt x="101600" y="127000"/>
                  </a:lnTo>
                  <a:lnTo>
                    <a:pt x="127000" y="139700"/>
                  </a:lnTo>
                  <a:lnTo>
                    <a:pt x="139700" y="152400"/>
                  </a:lnTo>
                  <a:lnTo>
                    <a:pt x="139700" y="177800"/>
                  </a:lnTo>
                  <a:lnTo>
                    <a:pt x="139700" y="190500"/>
                  </a:lnTo>
                  <a:lnTo>
                    <a:pt x="139700" y="203200"/>
                  </a:lnTo>
                  <a:lnTo>
                    <a:pt x="101600" y="215900"/>
                  </a:lnTo>
                  <a:lnTo>
                    <a:pt x="88900" y="203200"/>
                  </a:lnTo>
                  <a:lnTo>
                    <a:pt x="76200" y="177800"/>
                  </a:lnTo>
                  <a:lnTo>
                    <a:pt x="76200" y="152400"/>
                  </a:lnTo>
                  <a:lnTo>
                    <a:pt x="76200" y="127000"/>
                  </a:lnTo>
                  <a:lnTo>
                    <a:pt x="88900" y="88900"/>
                  </a:lnTo>
                  <a:lnTo>
                    <a:pt x="101600" y="63500"/>
                  </a:lnTo>
                  <a:lnTo>
                    <a:pt x="101600" y="38100"/>
                  </a:lnTo>
                  <a:lnTo>
                    <a:pt x="101600" y="25400"/>
                  </a:lnTo>
                  <a:lnTo>
                    <a:pt x="8890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Freeform 220"/>
            <p:cNvSpPr/>
            <p:nvPr/>
          </p:nvSpPr>
          <p:spPr>
            <a:xfrm>
              <a:off x="1892300" y="3213100"/>
              <a:ext cx="165101" cy="254001"/>
            </a:xfrm>
            <a:custGeom>
              <a:avLst/>
              <a:gdLst/>
              <a:ahLst/>
              <a:cxnLst/>
              <a:rect l="0" t="0" r="0" b="0"/>
              <a:pathLst>
                <a:path w="165101" h="254001">
                  <a:moveTo>
                    <a:pt x="152400" y="0"/>
                  </a:moveTo>
                  <a:lnTo>
                    <a:pt x="139700" y="0"/>
                  </a:lnTo>
                  <a:lnTo>
                    <a:pt x="139700" y="12700"/>
                  </a:lnTo>
                  <a:lnTo>
                    <a:pt x="76200" y="25400"/>
                  </a:lnTo>
                  <a:lnTo>
                    <a:pt x="50800" y="25400"/>
                  </a:lnTo>
                  <a:lnTo>
                    <a:pt x="25400" y="12700"/>
                  </a:lnTo>
                  <a:lnTo>
                    <a:pt x="12700" y="25400"/>
                  </a:lnTo>
                  <a:lnTo>
                    <a:pt x="12700" y="12700"/>
                  </a:lnTo>
                  <a:lnTo>
                    <a:pt x="12700" y="25400"/>
                  </a:lnTo>
                  <a:lnTo>
                    <a:pt x="12700" y="25400"/>
                  </a:lnTo>
                  <a:lnTo>
                    <a:pt x="0" y="25400"/>
                  </a:lnTo>
                  <a:lnTo>
                    <a:pt x="12700" y="25400"/>
                  </a:lnTo>
                  <a:lnTo>
                    <a:pt x="12700" y="63500"/>
                  </a:lnTo>
                  <a:lnTo>
                    <a:pt x="25400" y="76200"/>
                  </a:lnTo>
                  <a:lnTo>
                    <a:pt x="38100" y="88900"/>
                  </a:lnTo>
                  <a:lnTo>
                    <a:pt x="38100" y="101600"/>
                  </a:lnTo>
                  <a:lnTo>
                    <a:pt x="63500" y="114300"/>
                  </a:lnTo>
                  <a:lnTo>
                    <a:pt x="76200" y="114300"/>
                  </a:lnTo>
                  <a:lnTo>
                    <a:pt x="114300" y="101600"/>
                  </a:lnTo>
                  <a:lnTo>
                    <a:pt x="139700" y="101600"/>
                  </a:lnTo>
                  <a:lnTo>
                    <a:pt x="152400" y="114300"/>
                  </a:lnTo>
                  <a:lnTo>
                    <a:pt x="165100" y="114300"/>
                  </a:lnTo>
                  <a:lnTo>
                    <a:pt x="165100" y="127000"/>
                  </a:lnTo>
                  <a:lnTo>
                    <a:pt x="165100" y="139700"/>
                  </a:lnTo>
                  <a:lnTo>
                    <a:pt x="165100" y="165100"/>
                  </a:lnTo>
                  <a:lnTo>
                    <a:pt x="165100" y="190500"/>
                  </a:lnTo>
                  <a:lnTo>
                    <a:pt x="139700" y="203200"/>
                  </a:lnTo>
                  <a:lnTo>
                    <a:pt x="127000" y="228600"/>
                  </a:lnTo>
                  <a:lnTo>
                    <a:pt x="114300" y="241300"/>
                  </a:lnTo>
                  <a:lnTo>
                    <a:pt x="76200" y="254000"/>
                  </a:lnTo>
                  <a:lnTo>
                    <a:pt x="63500" y="254000"/>
                  </a:lnTo>
                  <a:lnTo>
                    <a:pt x="50800" y="254000"/>
                  </a:lnTo>
                  <a:lnTo>
                    <a:pt x="50800" y="241300"/>
                  </a:lnTo>
                  <a:lnTo>
                    <a:pt x="50800" y="228600"/>
                  </a:lnTo>
                  <a:lnTo>
                    <a:pt x="5080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Freeform 221"/>
            <p:cNvSpPr/>
            <p:nvPr/>
          </p:nvSpPr>
          <p:spPr>
            <a:xfrm>
              <a:off x="2120900" y="3175000"/>
              <a:ext cx="25401" cy="76201"/>
            </a:xfrm>
            <a:custGeom>
              <a:avLst/>
              <a:gdLst/>
              <a:ahLst/>
              <a:cxnLst/>
              <a:rect l="0" t="0" r="0" b="0"/>
              <a:pathLst>
                <a:path w="25401" h="76201">
                  <a:moveTo>
                    <a:pt x="0" y="25400"/>
                  </a:moveTo>
                  <a:lnTo>
                    <a:pt x="0" y="63500"/>
                  </a:lnTo>
                  <a:lnTo>
                    <a:pt x="0" y="76200"/>
                  </a:lnTo>
                  <a:lnTo>
                    <a:pt x="12700" y="63500"/>
                  </a:lnTo>
                  <a:lnTo>
                    <a:pt x="25400" y="63500"/>
                  </a:lnTo>
                  <a:lnTo>
                    <a:pt x="25400" y="50800"/>
                  </a:lnTo>
                  <a:lnTo>
                    <a:pt x="25400" y="25400"/>
                  </a:lnTo>
                  <a:lnTo>
                    <a:pt x="25400" y="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Freeform 222"/>
            <p:cNvSpPr/>
            <p:nvPr/>
          </p:nvSpPr>
          <p:spPr>
            <a:xfrm>
              <a:off x="1181100" y="3149600"/>
              <a:ext cx="38101" cy="50801"/>
            </a:xfrm>
            <a:custGeom>
              <a:avLst/>
              <a:gdLst/>
              <a:ahLst/>
              <a:cxnLst/>
              <a:rect l="0" t="0" r="0" b="0"/>
              <a:pathLst>
                <a:path w="38101" h="50801">
                  <a:moveTo>
                    <a:pt x="0" y="0"/>
                  </a:moveTo>
                  <a:lnTo>
                    <a:pt x="0" y="0"/>
                  </a:lnTo>
                  <a:lnTo>
                    <a:pt x="12700" y="38100"/>
                  </a:lnTo>
                  <a:lnTo>
                    <a:pt x="12700" y="50800"/>
                  </a:lnTo>
                  <a:lnTo>
                    <a:pt x="12700" y="38100"/>
                  </a:lnTo>
                  <a:lnTo>
                    <a:pt x="38100" y="25400"/>
                  </a:lnTo>
                  <a:lnTo>
                    <a:pt x="38100" y="38100"/>
                  </a:lnTo>
                  <a:lnTo>
                    <a:pt x="38100" y="25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Freeform 223"/>
            <p:cNvSpPr/>
            <p:nvPr/>
          </p:nvSpPr>
          <p:spPr>
            <a:xfrm>
              <a:off x="863600" y="1816100"/>
              <a:ext cx="152401" cy="190501"/>
            </a:xfrm>
            <a:custGeom>
              <a:avLst/>
              <a:gdLst/>
              <a:ahLst/>
              <a:cxnLst/>
              <a:rect l="0" t="0" r="0" b="0"/>
              <a:pathLst>
                <a:path w="152401" h="190501">
                  <a:moveTo>
                    <a:pt x="88900" y="25400"/>
                  </a:moveTo>
                  <a:lnTo>
                    <a:pt x="101600" y="25400"/>
                  </a:lnTo>
                  <a:lnTo>
                    <a:pt x="88900" y="25400"/>
                  </a:lnTo>
                  <a:lnTo>
                    <a:pt x="63500" y="25400"/>
                  </a:lnTo>
                  <a:lnTo>
                    <a:pt x="63500" y="12700"/>
                  </a:lnTo>
                  <a:lnTo>
                    <a:pt x="63500" y="25400"/>
                  </a:lnTo>
                  <a:lnTo>
                    <a:pt x="38100" y="25400"/>
                  </a:lnTo>
                  <a:lnTo>
                    <a:pt x="12700" y="50800"/>
                  </a:lnTo>
                  <a:lnTo>
                    <a:pt x="0" y="63500"/>
                  </a:lnTo>
                  <a:lnTo>
                    <a:pt x="25400" y="88900"/>
                  </a:lnTo>
                  <a:lnTo>
                    <a:pt x="38100" y="88900"/>
                  </a:lnTo>
                  <a:lnTo>
                    <a:pt x="50800" y="88900"/>
                  </a:lnTo>
                  <a:lnTo>
                    <a:pt x="76200" y="101600"/>
                  </a:lnTo>
                  <a:lnTo>
                    <a:pt x="101600" y="114300"/>
                  </a:lnTo>
                  <a:lnTo>
                    <a:pt x="114300" y="127000"/>
                  </a:lnTo>
                  <a:lnTo>
                    <a:pt x="139700" y="139700"/>
                  </a:lnTo>
                  <a:lnTo>
                    <a:pt x="139700" y="152400"/>
                  </a:lnTo>
                  <a:lnTo>
                    <a:pt x="152400" y="165100"/>
                  </a:lnTo>
                  <a:lnTo>
                    <a:pt x="152400" y="177800"/>
                  </a:lnTo>
                  <a:lnTo>
                    <a:pt x="139700" y="190500"/>
                  </a:lnTo>
                  <a:lnTo>
                    <a:pt x="139700" y="190500"/>
                  </a:lnTo>
                  <a:lnTo>
                    <a:pt x="114300" y="165100"/>
                  </a:lnTo>
                  <a:lnTo>
                    <a:pt x="114300" y="139700"/>
                  </a:lnTo>
                  <a:lnTo>
                    <a:pt x="114300" y="127000"/>
                  </a:lnTo>
                  <a:lnTo>
                    <a:pt x="101600" y="88900"/>
                  </a:lnTo>
                  <a:lnTo>
                    <a:pt x="101600" y="76200"/>
                  </a:lnTo>
                  <a:lnTo>
                    <a:pt x="88900" y="63500"/>
                  </a:lnTo>
                  <a:lnTo>
                    <a:pt x="88900" y="50800"/>
                  </a:lnTo>
                  <a:lnTo>
                    <a:pt x="88900" y="38100"/>
                  </a:lnTo>
                  <a:lnTo>
                    <a:pt x="88900" y="12700"/>
                  </a:lnTo>
                  <a:lnTo>
                    <a:pt x="1016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Freeform 224"/>
            <p:cNvSpPr/>
            <p:nvPr/>
          </p:nvSpPr>
          <p:spPr>
            <a:xfrm>
              <a:off x="1054100" y="1803400"/>
              <a:ext cx="139701" cy="165101"/>
            </a:xfrm>
            <a:custGeom>
              <a:avLst/>
              <a:gdLst/>
              <a:ahLst/>
              <a:cxnLst/>
              <a:rect l="0" t="0" r="0" b="0"/>
              <a:pathLst>
                <a:path w="139701" h="165101">
                  <a:moveTo>
                    <a:pt x="76200" y="12700"/>
                  </a:moveTo>
                  <a:lnTo>
                    <a:pt x="63500" y="0"/>
                  </a:lnTo>
                  <a:lnTo>
                    <a:pt x="50800" y="0"/>
                  </a:lnTo>
                  <a:lnTo>
                    <a:pt x="12700" y="0"/>
                  </a:lnTo>
                  <a:lnTo>
                    <a:pt x="0" y="12700"/>
                  </a:lnTo>
                  <a:lnTo>
                    <a:pt x="12700" y="38100"/>
                  </a:lnTo>
                  <a:lnTo>
                    <a:pt x="12700" y="25400"/>
                  </a:lnTo>
                  <a:lnTo>
                    <a:pt x="12700" y="38100"/>
                  </a:lnTo>
                  <a:lnTo>
                    <a:pt x="25400" y="50800"/>
                  </a:lnTo>
                  <a:lnTo>
                    <a:pt x="50800" y="63500"/>
                  </a:lnTo>
                  <a:lnTo>
                    <a:pt x="38100" y="63500"/>
                  </a:lnTo>
                  <a:lnTo>
                    <a:pt x="50800" y="63500"/>
                  </a:lnTo>
                  <a:lnTo>
                    <a:pt x="101600" y="63500"/>
                  </a:lnTo>
                  <a:lnTo>
                    <a:pt x="114300" y="63500"/>
                  </a:lnTo>
                  <a:lnTo>
                    <a:pt x="139700" y="76200"/>
                  </a:lnTo>
                  <a:lnTo>
                    <a:pt x="139700" y="76200"/>
                  </a:lnTo>
                  <a:lnTo>
                    <a:pt x="139700" y="76200"/>
                  </a:lnTo>
                  <a:lnTo>
                    <a:pt x="139700" y="76200"/>
                  </a:lnTo>
                  <a:lnTo>
                    <a:pt x="139700" y="101600"/>
                  </a:lnTo>
                  <a:lnTo>
                    <a:pt x="139700" y="127000"/>
                  </a:lnTo>
                  <a:lnTo>
                    <a:pt x="139700" y="139700"/>
                  </a:lnTo>
                  <a:lnTo>
                    <a:pt x="127000" y="139700"/>
                  </a:lnTo>
                  <a:lnTo>
                    <a:pt x="101600" y="165100"/>
                  </a:lnTo>
                  <a:lnTo>
                    <a:pt x="76200" y="165100"/>
                  </a:lnTo>
                  <a:lnTo>
                    <a:pt x="88900" y="165100"/>
                  </a:lnTo>
                  <a:lnTo>
                    <a:pt x="76200" y="165100"/>
                  </a:lnTo>
                  <a:lnTo>
                    <a:pt x="63500" y="152400"/>
                  </a:lnTo>
                  <a:lnTo>
                    <a:pt x="50800" y="1651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Freeform 225"/>
            <p:cNvSpPr/>
            <p:nvPr/>
          </p:nvSpPr>
          <p:spPr>
            <a:xfrm>
              <a:off x="1193800" y="1778000"/>
              <a:ext cx="50801" cy="50801"/>
            </a:xfrm>
            <a:custGeom>
              <a:avLst/>
              <a:gdLst/>
              <a:ahLst/>
              <a:cxnLst/>
              <a:rect l="0" t="0" r="0" b="0"/>
              <a:pathLst>
                <a:path w="50801" h="50801">
                  <a:moveTo>
                    <a:pt x="0" y="25400"/>
                  </a:moveTo>
                  <a:lnTo>
                    <a:pt x="12700" y="38100"/>
                  </a:lnTo>
                  <a:lnTo>
                    <a:pt x="0" y="38100"/>
                  </a:lnTo>
                  <a:lnTo>
                    <a:pt x="12700" y="38100"/>
                  </a:lnTo>
                  <a:lnTo>
                    <a:pt x="25400" y="38100"/>
                  </a:lnTo>
                  <a:lnTo>
                    <a:pt x="25400" y="50800"/>
                  </a:lnTo>
                  <a:lnTo>
                    <a:pt x="38100" y="38100"/>
                  </a:lnTo>
                  <a:lnTo>
                    <a:pt x="38100" y="12700"/>
                  </a:lnTo>
                  <a:lnTo>
                    <a:pt x="50800" y="25400"/>
                  </a:lnTo>
                  <a:lnTo>
                    <a:pt x="50800" y="12700"/>
                  </a:lnTo>
                  <a:lnTo>
                    <a:pt x="25400" y="0"/>
                  </a:lnTo>
                  <a:lnTo>
                    <a:pt x="12700" y="0"/>
                  </a:lnTo>
                  <a:lnTo>
                    <a:pt x="254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Freeform 226"/>
            <p:cNvSpPr/>
            <p:nvPr/>
          </p:nvSpPr>
          <p:spPr>
            <a:xfrm>
              <a:off x="977900" y="1676400"/>
              <a:ext cx="304801" cy="50801"/>
            </a:xfrm>
            <a:custGeom>
              <a:avLst/>
              <a:gdLst/>
              <a:ahLst/>
              <a:cxnLst/>
              <a:rect l="0" t="0" r="0" b="0"/>
              <a:pathLst>
                <a:path w="304801" h="50801">
                  <a:moveTo>
                    <a:pt x="304800" y="50800"/>
                  </a:moveTo>
                  <a:lnTo>
                    <a:pt x="292100" y="50800"/>
                  </a:lnTo>
                  <a:lnTo>
                    <a:pt x="241300" y="25400"/>
                  </a:lnTo>
                  <a:lnTo>
                    <a:pt x="215900" y="25400"/>
                  </a:lnTo>
                  <a:lnTo>
                    <a:pt x="203200" y="25400"/>
                  </a:lnTo>
                  <a:lnTo>
                    <a:pt x="177800" y="12700"/>
                  </a:lnTo>
                  <a:lnTo>
                    <a:pt x="152400" y="12700"/>
                  </a:lnTo>
                  <a:lnTo>
                    <a:pt x="139700" y="12700"/>
                  </a:lnTo>
                  <a:lnTo>
                    <a:pt x="114300" y="0"/>
                  </a:lnTo>
                  <a:lnTo>
                    <a:pt x="88900" y="0"/>
                  </a:lnTo>
                  <a:lnTo>
                    <a:pt x="63500" y="0"/>
                  </a:lnTo>
                  <a:lnTo>
                    <a:pt x="38100" y="0"/>
                  </a:lnTo>
                  <a:lnTo>
                    <a:pt x="12700" y="0"/>
                  </a:lnTo>
                  <a:lnTo>
                    <a:pt x="0" y="127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Freeform 227"/>
            <p:cNvSpPr/>
            <p:nvPr/>
          </p:nvSpPr>
          <p:spPr>
            <a:xfrm>
              <a:off x="863600" y="1727200"/>
              <a:ext cx="1" cy="1"/>
            </a:xfrm>
            <a:custGeom>
              <a:avLst/>
              <a:gdLst/>
              <a:ahLst/>
              <a:cxnLst/>
              <a:rect l="0" t="0" r="0" b="0"/>
              <a:pathLst>
                <a:path w="1" h="1">
                  <a:moveTo>
                    <a:pt x="0" y="0"/>
                  </a:moveTo>
                  <a:close/>
                </a:path>
              </a:pathLst>
            </a:custGeom>
            <a:noFill/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Freeform 228"/>
            <p:cNvSpPr/>
            <p:nvPr/>
          </p:nvSpPr>
          <p:spPr>
            <a:xfrm>
              <a:off x="774700" y="1638300"/>
              <a:ext cx="558801" cy="457201"/>
            </a:xfrm>
            <a:custGeom>
              <a:avLst/>
              <a:gdLst/>
              <a:ahLst/>
              <a:cxnLst/>
              <a:rect l="0" t="0" r="0" b="0"/>
              <a:pathLst>
                <a:path w="558801" h="457201">
                  <a:moveTo>
                    <a:pt x="25400" y="152400"/>
                  </a:moveTo>
                  <a:lnTo>
                    <a:pt x="25400" y="165100"/>
                  </a:lnTo>
                  <a:lnTo>
                    <a:pt x="25400" y="152400"/>
                  </a:lnTo>
                  <a:lnTo>
                    <a:pt x="25400" y="165100"/>
                  </a:lnTo>
                  <a:lnTo>
                    <a:pt x="25400" y="215900"/>
                  </a:lnTo>
                  <a:lnTo>
                    <a:pt x="25400" y="241300"/>
                  </a:lnTo>
                  <a:lnTo>
                    <a:pt x="38100" y="266700"/>
                  </a:lnTo>
                  <a:lnTo>
                    <a:pt x="50800" y="292100"/>
                  </a:lnTo>
                  <a:lnTo>
                    <a:pt x="63500" y="304800"/>
                  </a:lnTo>
                  <a:lnTo>
                    <a:pt x="76200" y="330200"/>
                  </a:lnTo>
                  <a:lnTo>
                    <a:pt x="88900" y="355600"/>
                  </a:lnTo>
                  <a:lnTo>
                    <a:pt x="101600" y="381000"/>
                  </a:lnTo>
                  <a:lnTo>
                    <a:pt x="127000" y="393700"/>
                  </a:lnTo>
                  <a:lnTo>
                    <a:pt x="152400" y="419100"/>
                  </a:lnTo>
                  <a:lnTo>
                    <a:pt x="177800" y="431800"/>
                  </a:lnTo>
                  <a:lnTo>
                    <a:pt x="203200" y="444500"/>
                  </a:lnTo>
                  <a:lnTo>
                    <a:pt x="228600" y="457200"/>
                  </a:lnTo>
                  <a:lnTo>
                    <a:pt x="266700" y="457200"/>
                  </a:lnTo>
                  <a:lnTo>
                    <a:pt x="292100" y="457200"/>
                  </a:lnTo>
                  <a:lnTo>
                    <a:pt x="317500" y="457200"/>
                  </a:lnTo>
                  <a:lnTo>
                    <a:pt x="355600" y="444500"/>
                  </a:lnTo>
                  <a:lnTo>
                    <a:pt x="393700" y="419100"/>
                  </a:lnTo>
                  <a:lnTo>
                    <a:pt x="431800" y="406400"/>
                  </a:lnTo>
                  <a:lnTo>
                    <a:pt x="457200" y="393700"/>
                  </a:lnTo>
                  <a:lnTo>
                    <a:pt x="482600" y="368300"/>
                  </a:lnTo>
                  <a:lnTo>
                    <a:pt x="520700" y="330200"/>
                  </a:lnTo>
                  <a:lnTo>
                    <a:pt x="533400" y="317500"/>
                  </a:lnTo>
                  <a:lnTo>
                    <a:pt x="558800" y="292100"/>
                  </a:lnTo>
                  <a:lnTo>
                    <a:pt x="558800" y="266700"/>
                  </a:lnTo>
                  <a:lnTo>
                    <a:pt x="558800" y="241300"/>
                  </a:lnTo>
                  <a:lnTo>
                    <a:pt x="558800" y="215900"/>
                  </a:lnTo>
                  <a:lnTo>
                    <a:pt x="558800" y="177800"/>
                  </a:lnTo>
                  <a:lnTo>
                    <a:pt x="558800" y="152400"/>
                  </a:lnTo>
                  <a:lnTo>
                    <a:pt x="546100" y="127000"/>
                  </a:lnTo>
                  <a:lnTo>
                    <a:pt x="533400" y="114300"/>
                  </a:lnTo>
                  <a:lnTo>
                    <a:pt x="508000" y="88900"/>
                  </a:lnTo>
                  <a:lnTo>
                    <a:pt x="495300" y="76200"/>
                  </a:lnTo>
                  <a:lnTo>
                    <a:pt x="469900" y="63500"/>
                  </a:lnTo>
                  <a:lnTo>
                    <a:pt x="457200" y="38100"/>
                  </a:lnTo>
                  <a:lnTo>
                    <a:pt x="431800" y="25400"/>
                  </a:lnTo>
                  <a:lnTo>
                    <a:pt x="406400" y="25400"/>
                  </a:lnTo>
                  <a:lnTo>
                    <a:pt x="381000" y="12700"/>
                  </a:lnTo>
                  <a:lnTo>
                    <a:pt x="355600" y="0"/>
                  </a:lnTo>
                  <a:lnTo>
                    <a:pt x="330200" y="0"/>
                  </a:lnTo>
                  <a:lnTo>
                    <a:pt x="304800" y="0"/>
                  </a:lnTo>
                  <a:lnTo>
                    <a:pt x="266700" y="0"/>
                  </a:lnTo>
                  <a:lnTo>
                    <a:pt x="241300" y="0"/>
                  </a:lnTo>
                  <a:lnTo>
                    <a:pt x="215900" y="0"/>
                  </a:lnTo>
                  <a:lnTo>
                    <a:pt x="203200" y="0"/>
                  </a:lnTo>
                  <a:lnTo>
                    <a:pt x="177800" y="12700"/>
                  </a:lnTo>
                  <a:lnTo>
                    <a:pt x="152400" y="25400"/>
                  </a:lnTo>
                  <a:lnTo>
                    <a:pt x="127000" y="25400"/>
                  </a:lnTo>
                  <a:lnTo>
                    <a:pt x="114300" y="25400"/>
                  </a:lnTo>
                  <a:lnTo>
                    <a:pt x="88900" y="38100"/>
                  </a:lnTo>
                  <a:lnTo>
                    <a:pt x="88900" y="50800"/>
                  </a:lnTo>
                  <a:lnTo>
                    <a:pt x="63500" y="63500"/>
                  </a:lnTo>
                  <a:lnTo>
                    <a:pt x="50800" y="63500"/>
                  </a:lnTo>
                  <a:lnTo>
                    <a:pt x="50800" y="88900"/>
                  </a:lnTo>
                  <a:lnTo>
                    <a:pt x="50800" y="76200"/>
                  </a:lnTo>
                  <a:lnTo>
                    <a:pt x="50800" y="88900"/>
                  </a:lnTo>
                  <a:lnTo>
                    <a:pt x="25400" y="127000"/>
                  </a:lnTo>
                  <a:lnTo>
                    <a:pt x="12700" y="139700"/>
                  </a:lnTo>
                  <a:lnTo>
                    <a:pt x="12700" y="152400"/>
                  </a:lnTo>
                  <a:lnTo>
                    <a:pt x="0" y="177800"/>
                  </a:lnTo>
                  <a:lnTo>
                    <a:pt x="0" y="1905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Freeform 229"/>
            <p:cNvSpPr/>
            <p:nvPr/>
          </p:nvSpPr>
          <p:spPr>
            <a:xfrm>
              <a:off x="1968500" y="1485900"/>
              <a:ext cx="571501" cy="317501"/>
            </a:xfrm>
            <a:custGeom>
              <a:avLst/>
              <a:gdLst/>
              <a:ahLst/>
              <a:cxnLst/>
              <a:rect l="0" t="0" r="0" b="0"/>
              <a:pathLst>
                <a:path w="571501" h="317501">
                  <a:moveTo>
                    <a:pt x="368300" y="12700"/>
                  </a:moveTo>
                  <a:lnTo>
                    <a:pt x="330200" y="0"/>
                  </a:lnTo>
                  <a:lnTo>
                    <a:pt x="292100" y="0"/>
                  </a:lnTo>
                  <a:lnTo>
                    <a:pt x="241300" y="0"/>
                  </a:lnTo>
                  <a:lnTo>
                    <a:pt x="215900" y="0"/>
                  </a:lnTo>
                  <a:lnTo>
                    <a:pt x="165100" y="25400"/>
                  </a:lnTo>
                  <a:lnTo>
                    <a:pt x="127000" y="38100"/>
                  </a:lnTo>
                  <a:lnTo>
                    <a:pt x="88900" y="50800"/>
                  </a:lnTo>
                  <a:lnTo>
                    <a:pt x="63500" y="63500"/>
                  </a:lnTo>
                  <a:lnTo>
                    <a:pt x="38100" y="88900"/>
                  </a:lnTo>
                  <a:lnTo>
                    <a:pt x="12700" y="127000"/>
                  </a:lnTo>
                  <a:lnTo>
                    <a:pt x="0" y="152400"/>
                  </a:lnTo>
                  <a:lnTo>
                    <a:pt x="12700" y="177800"/>
                  </a:lnTo>
                  <a:lnTo>
                    <a:pt x="12700" y="203200"/>
                  </a:lnTo>
                  <a:lnTo>
                    <a:pt x="38100" y="215900"/>
                  </a:lnTo>
                  <a:lnTo>
                    <a:pt x="63500" y="241300"/>
                  </a:lnTo>
                  <a:lnTo>
                    <a:pt x="88900" y="266700"/>
                  </a:lnTo>
                  <a:lnTo>
                    <a:pt x="127000" y="279400"/>
                  </a:lnTo>
                  <a:lnTo>
                    <a:pt x="177800" y="292100"/>
                  </a:lnTo>
                  <a:lnTo>
                    <a:pt x="215900" y="304800"/>
                  </a:lnTo>
                  <a:lnTo>
                    <a:pt x="266700" y="304800"/>
                  </a:lnTo>
                  <a:lnTo>
                    <a:pt x="317500" y="317500"/>
                  </a:lnTo>
                  <a:lnTo>
                    <a:pt x="368300" y="317500"/>
                  </a:lnTo>
                  <a:lnTo>
                    <a:pt x="419100" y="304800"/>
                  </a:lnTo>
                  <a:lnTo>
                    <a:pt x="457200" y="304800"/>
                  </a:lnTo>
                  <a:lnTo>
                    <a:pt x="495300" y="279400"/>
                  </a:lnTo>
                  <a:lnTo>
                    <a:pt x="520700" y="266700"/>
                  </a:lnTo>
                  <a:lnTo>
                    <a:pt x="546100" y="241300"/>
                  </a:lnTo>
                  <a:lnTo>
                    <a:pt x="558800" y="215900"/>
                  </a:lnTo>
                  <a:lnTo>
                    <a:pt x="571500" y="177800"/>
                  </a:lnTo>
                  <a:lnTo>
                    <a:pt x="571500" y="152400"/>
                  </a:lnTo>
                  <a:lnTo>
                    <a:pt x="558800" y="127000"/>
                  </a:lnTo>
                  <a:lnTo>
                    <a:pt x="546100" y="88900"/>
                  </a:lnTo>
                  <a:lnTo>
                    <a:pt x="508000" y="63500"/>
                  </a:lnTo>
                  <a:lnTo>
                    <a:pt x="482600" y="38100"/>
                  </a:lnTo>
                  <a:lnTo>
                    <a:pt x="431800" y="25400"/>
                  </a:lnTo>
                  <a:lnTo>
                    <a:pt x="393700" y="0"/>
                  </a:lnTo>
                  <a:lnTo>
                    <a:pt x="330200" y="0"/>
                  </a:lnTo>
                  <a:lnTo>
                    <a:pt x="304800" y="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Freeform 230"/>
            <p:cNvSpPr/>
            <p:nvPr/>
          </p:nvSpPr>
          <p:spPr>
            <a:xfrm>
              <a:off x="304800" y="3594100"/>
              <a:ext cx="330201" cy="292101"/>
            </a:xfrm>
            <a:custGeom>
              <a:avLst/>
              <a:gdLst/>
              <a:ahLst/>
              <a:cxnLst/>
              <a:rect l="0" t="0" r="0" b="0"/>
              <a:pathLst>
                <a:path w="330201" h="292101">
                  <a:moveTo>
                    <a:pt x="215900" y="0"/>
                  </a:moveTo>
                  <a:lnTo>
                    <a:pt x="203200" y="38100"/>
                  </a:lnTo>
                  <a:lnTo>
                    <a:pt x="190500" y="63500"/>
                  </a:lnTo>
                  <a:lnTo>
                    <a:pt x="165100" y="88900"/>
                  </a:lnTo>
                  <a:lnTo>
                    <a:pt x="139700" y="114300"/>
                  </a:lnTo>
                  <a:lnTo>
                    <a:pt x="114300" y="127000"/>
                  </a:lnTo>
                  <a:lnTo>
                    <a:pt x="101600" y="152400"/>
                  </a:lnTo>
                  <a:lnTo>
                    <a:pt x="76200" y="177800"/>
                  </a:lnTo>
                  <a:lnTo>
                    <a:pt x="38100" y="203200"/>
                  </a:lnTo>
                  <a:lnTo>
                    <a:pt x="25400" y="228600"/>
                  </a:lnTo>
                  <a:lnTo>
                    <a:pt x="12700" y="241300"/>
                  </a:lnTo>
                  <a:lnTo>
                    <a:pt x="12700" y="254000"/>
                  </a:lnTo>
                  <a:lnTo>
                    <a:pt x="0" y="254000"/>
                  </a:lnTo>
                  <a:lnTo>
                    <a:pt x="12700" y="266700"/>
                  </a:lnTo>
                  <a:lnTo>
                    <a:pt x="38100" y="266700"/>
                  </a:lnTo>
                  <a:lnTo>
                    <a:pt x="76200" y="266700"/>
                  </a:lnTo>
                  <a:lnTo>
                    <a:pt x="101600" y="266700"/>
                  </a:lnTo>
                  <a:lnTo>
                    <a:pt x="139700" y="266700"/>
                  </a:lnTo>
                  <a:lnTo>
                    <a:pt x="165100" y="266700"/>
                  </a:lnTo>
                  <a:lnTo>
                    <a:pt x="203200" y="266700"/>
                  </a:lnTo>
                  <a:lnTo>
                    <a:pt x="241300" y="279400"/>
                  </a:lnTo>
                  <a:lnTo>
                    <a:pt x="266700" y="279400"/>
                  </a:lnTo>
                  <a:lnTo>
                    <a:pt x="279400" y="292100"/>
                  </a:lnTo>
                  <a:lnTo>
                    <a:pt x="304800" y="292100"/>
                  </a:lnTo>
                  <a:lnTo>
                    <a:pt x="317500" y="292100"/>
                  </a:lnTo>
                  <a:lnTo>
                    <a:pt x="317500" y="279400"/>
                  </a:lnTo>
                  <a:lnTo>
                    <a:pt x="317500" y="292100"/>
                  </a:lnTo>
                  <a:lnTo>
                    <a:pt x="330200" y="292100"/>
                  </a:lnTo>
                  <a:lnTo>
                    <a:pt x="330200" y="241300"/>
                  </a:lnTo>
                  <a:lnTo>
                    <a:pt x="317500" y="215900"/>
                  </a:lnTo>
                  <a:lnTo>
                    <a:pt x="317500" y="203200"/>
                  </a:lnTo>
                  <a:lnTo>
                    <a:pt x="304800" y="177800"/>
                  </a:lnTo>
                  <a:lnTo>
                    <a:pt x="292100" y="152400"/>
                  </a:lnTo>
                  <a:lnTo>
                    <a:pt x="279400" y="127000"/>
                  </a:lnTo>
                  <a:lnTo>
                    <a:pt x="279400" y="88900"/>
                  </a:lnTo>
                  <a:lnTo>
                    <a:pt x="266700" y="76200"/>
                  </a:lnTo>
                  <a:lnTo>
                    <a:pt x="254000" y="50800"/>
                  </a:lnTo>
                  <a:lnTo>
                    <a:pt x="241300" y="254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Freeform 231"/>
            <p:cNvSpPr/>
            <p:nvPr/>
          </p:nvSpPr>
          <p:spPr>
            <a:xfrm>
              <a:off x="482600" y="3619500"/>
              <a:ext cx="12701" cy="1"/>
            </a:xfrm>
            <a:custGeom>
              <a:avLst/>
              <a:gdLst/>
              <a:ahLst/>
              <a:cxnLst/>
              <a:rect l="0" t="0" r="0" b="0"/>
              <a:pathLst>
                <a:path w="12701" h="1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Freeform 232"/>
            <p:cNvSpPr/>
            <p:nvPr/>
          </p:nvSpPr>
          <p:spPr>
            <a:xfrm>
              <a:off x="762000" y="3632200"/>
              <a:ext cx="203201" cy="190501"/>
            </a:xfrm>
            <a:custGeom>
              <a:avLst/>
              <a:gdLst/>
              <a:ahLst/>
              <a:cxnLst/>
              <a:rect l="0" t="0" r="0" b="0"/>
              <a:pathLst>
                <a:path w="203201" h="190501">
                  <a:moveTo>
                    <a:pt x="127000" y="0"/>
                  </a:moveTo>
                  <a:lnTo>
                    <a:pt x="88900" y="12700"/>
                  </a:lnTo>
                  <a:lnTo>
                    <a:pt x="63500" y="25400"/>
                  </a:lnTo>
                  <a:lnTo>
                    <a:pt x="38100" y="38100"/>
                  </a:lnTo>
                  <a:lnTo>
                    <a:pt x="12700" y="50800"/>
                  </a:lnTo>
                  <a:lnTo>
                    <a:pt x="0" y="63500"/>
                  </a:lnTo>
                  <a:lnTo>
                    <a:pt x="25400" y="88900"/>
                  </a:lnTo>
                  <a:lnTo>
                    <a:pt x="50800" y="88900"/>
                  </a:lnTo>
                  <a:lnTo>
                    <a:pt x="88900" y="88900"/>
                  </a:lnTo>
                  <a:lnTo>
                    <a:pt x="114300" y="88900"/>
                  </a:lnTo>
                  <a:lnTo>
                    <a:pt x="152400" y="88900"/>
                  </a:lnTo>
                  <a:lnTo>
                    <a:pt x="177800" y="101600"/>
                  </a:lnTo>
                  <a:lnTo>
                    <a:pt x="190500" y="114300"/>
                  </a:lnTo>
                  <a:lnTo>
                    <a:pt x="203200" y="114300"/>
                  </a:lnTo>
                  <a:lnTo>
                    <a:pt x="203200" y="127000"/>
                  </a:lnTo>
                  <a:lnTo>
                    <a:pt x="152400" y="165100"/>
                  </a:lnTo>
                  <a:lnTo>
                    <a:pt x="127000" y="177800"/>
                  </a:lnTo>
                  <a:lnTo>
                    <a:pt x="101600" y="177800"/>
                  </a:lnTo>
                  <a:lnTo>
                    <a:pt x="88900" y="190500"/>
                  </a:lnTo>
                  <a:lnTo>
                    <a:pt x="63500" y="190500"/>
                  </a:lnTo>
                  <a:lnTo>
                    <a:pt x="50800" y="190500"/>
                  </a:lnTo>
                  <a:lnTo>
                    <a:pt x="38100" y="177800"/>
                  </a:lnTo>
                  <a:lnTo>
                    <a:pt x="38100" y="190500"/>
                  </a:lnTo>
                  <a:lnTo>
                    <a:pt x="38100" y="1905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Freeform 233"/>
            <p:cNvSpPr/>
            <p:nvPr/>
          </p:nvSpPr>
          <p:spPr>
            <a:xfrm>
              <a:off x="1028700" y="3657600"/>
              <a:ext cx="12701" cy="152401"/>
            </a:xfrm>
            <a:custGeom>
              <a:avLst/>
              <a:gdLst/>
              <a:ahLst/>
              <a:cxnLst/>
              <a:rect l="0" t="0" r="0" b="0"/>
              <a:pathLst>
                <a:path w="12701" h="152401">
                  <a:moveTo>
                    <a:pt x="12700" y="0"/>
                  </a:moveTo>
                  <a:lnTo>
                    <a:pt x="0" y="38100"/>
                  </a:lnTo>
                  <a:lnTo>
                    <a:pt x="0" y="63500"/>
                  </a:lnTo>
                  <a:lnTo>
                    <a:pt x="0" y="101600"/>
                  </a:lnTo>
                  <a:lnTo>
                    <a:pt x="12700" y="127000"/>
                  </a:lnTo>
                  <a:lnTo>
                    <a:pt x="12700" y="152400"/>
                  </a:lnTo>
                  <a:lnTo>
                    <a:pt x="12700" y="1524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Freeform 234"/>
            <p:cNvSpPr/>
            <p:nvPr/>
          </p:nvSpPr>
          <p:spPr>
            <a:xfrm>
              <a:off x="1244600" y="3657600"/>
              <a:ext cx="215901" cy="165101"/>
            </a:xfrm>
            <a:custGeom>
              <a:avLst/>
              <a:gdLst/>
              <a:ahLst/>
              <a:cxnLst/>
              <a:rect l="0" t="0" r="0" b="0"/>
              <a:pathLst>
                <a:path w="215901" h="165101">
                  <a:moveTo>
                    <a:pt x="0" y="38100"/>
                  </a:moveTo>
                  <a:lnTo>
                    <a:pt x="12700" y="38100"/>
                  </a:lnTo>
                  <a:lnTo>
                    <a:pt x="25400" y="101600"/>
                  </a:lnTo>
                  <a:lnTo>
                    <a:pt x="25400" y="127000"/>
                  </a:lnTo>
                  <a:lnTo>
                    <a:pt x="25400" y="152400"/>
                  </a:lnTo>
                  <a:lnTo>
                    <a:pt x="25400" y="165100"/>
                  </a:lnTo>
                  <a:lnTo>
                    <a:pt x="25400" y="152400"/>
                  </a:lnTo>
                  <a:lnTo>
                    <a:pt x="50800" y="88900"/>
                  </a:lnTo>
                  <a:lnTo>
                    <a:pt x="63500" y="63500"/>
                  </a:lnTo>
                  <a:lnTo>
                    <a:pt x="88900" y="50800"/>
                  </a:lnTo>
                  <a:lnTo>
                    <a:pt x="101600" y="38100"/>
                  </a:lnTo>
                  <a:lnTo>
                    <a:pt x="114300" y="38100"/>
                  </a:lnTo>
                  <a:lnTo>
                    <a:pt x="114300" y="25400"/>
                  </a:lnTo>
                  <a:lnTo>
                    <a:pt x="127000" y="88900"/>
                  </a:lnTo>
                  <a:lnTo>
                    <a:pt x="127000" y="114300"/>
                  </a:lnTo>
                  <a:lnTo>
                    <a:pt x="127000" y="139700"/>
                  </a:lnTo>
                  <a:lnTo>
                    <a:pt x="114300" y="152400"/>
                  </a:lnTo>
                  <a:lnTo>
                    <a:pt x="114300" y="165100"/>
                  </a:lnTo>
                  <a:lnTo>
                    <a:pt x="114300" y="152400"/>
                  </a:lnTo>
                  <a:lnTo>
                    <a:pt x="139700" y="88900"/>
                  </a:lnTo>
                  <a:lnTo>
                    <a:pt x="152400" y="50800"/>
                  </a:lnTo>
                  <a:lnTo>
                    <a:pt x="165100" y="25400"/>
                  </a:lnTo>
                  <a:lnTo>
                    <a:pt x="190500" y="12700"/>
                  </a:lnTo>
                  <a:lnTo>
                    <a:pt x="203200" y="0"/>
                  </a:lnTo>
                  <a:lnTo>
                    <a:pt x="215900" y="0"/>
                  </a:lnTo>
                  <a:lnTo>
                    <a:pt x="215900" y="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Freeform 235"/>
            <p:cNvSpPr/>
            <p:nvPr/>
          </p:nvSpPr>
          <p:spPr>
            <a:xfrm>
              <a:off x="1041400" y="3657600"/>
              <a:ext cx="152401" cy="152401"/>
            </a:xfrm>
            <a:custGeom>
              <a:avLst/>
              <a:gdLst/>
              <a:ahLst/>
              <a:cxnLst/>
              <a:rect l="0" t="0" r="0" b="0"/>
              <a:pathLst>
                <a:path w="152401" h="152401">
                  <a:moveTo>
                    <a:pt x="12700" y="0"/>
                  </a:moveTo>
                  <a:lnTo>
                    <a:pt x="0" y="635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0" y="114300"/>
                  </a:lnTo>
                  <a:lnTo>
                    <a:pt x="12700" y="127000"/>
                  </a:lnTo>
                  <a:lnTo>
                    <a:pt x="0" y="127000"/>
                  </a:lnTo>
                  <a:lnTo>
                    <a:pt x="12700" y="127000"/>
                  </a:lnTo>
                  <a:lnTo>
                    <a:pt x="25400" y="139700"/>
                  </a:lnTo>
                  <a:lnTo>
                    <a:pt x="25400" y="152400"/>
                  </a:lnTo>
                  <a:lnTo>
                    <a:pt x="25400" y="139700"/>
                  </a:lnTo>
                  <a:lnTo>
                    <a:pt x="63500" y="101600"/>
                  </a:lnTo>
                  <a:lnTo>
                    <a:pt x="88900" y="88900"/>
                  </a:lnTo>
                  <a:lnTo>
                    <a:pt x="88900" y="63500"/>
                  </a:lnTo>
                  <a:lnTo>
                    <a:pt x="101600" y="50800"/>
                  </a:lnTo>
                  <a:lnTo>
                    <a:pt x="114300" y="25400"/>
                  </a:lnTo>
                  <a:lnTo>
                    <a:pt x="114300" y="25400"/>
                  </a:lnTo>
                  <a:lnTo>
                    <a:pt x="114300" y="0"/>
                  </a:lnTo>
                  <a:lnTo>
                    <a:pt x="114300" y="0"/>
                  </a:lnTo>
                  <a:lnTo>
                    <a:pt x="114300" y="0"/>
                  </a:lnTo>
                  <a:lnTo>
                    <a:pt x="114300" y="12700"/>
                  </a:lnTo>
                  <a:lnTo>
                    <a:pt x="114300" y="25400"/>
                  </a:lnTo>
                  <a:lnTo>
                    <a:pt x="127000" y="76200"/>
                  </a:lnTo>
                  <a:lnTo>
                    <a:pt x="127000" y="101600"/>
                  </a:lnTo>
                  <a:lnTo>
                    <a:pt x="127000" y="114300"/>
                  </a:lnTo>
                  <a:lnTo>
                    <a:pt x="139700" y="139700"/>
                  </a:lnTo>
                  <a:lnTo>
                    <a:pt x="127000" y="139700"/>
                  </a:lnTo>
                  <a:lnTo>
                    <a:pt x="139700" y="152400"/>
                  </a:lnTo>
                  <a:lnTo>
                    <a:pt x="152400" y="1524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Freeform 236"/>
            <p:cNvSpPr/>
            <p:nvPr/>
          </p:nvSpPr>
          <p:spPr>
            <a:xfrm>
              <a:off x="1460500" y="3632200"/>
              <a:ext cx="50801" cy="190501"/>
            </a:xfrm>
            <a:custGeom>
              <a:avLst/>
              <a:gdLst/>
              <a:ahLst/>
              <a:cxnLst/>
              <a:rect l="0" t="0" r="0" b="0"/>
              <a:pathLst>
                <a:path w="50801" h="190501">
                  <a:moveTo>
                    <a:pt x="1270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2700" y="25400"/>
                  </a:lnTo>
                  <a:lnTo>
                    <a:pt x="0" y="25400"/>
                  </a:lnTo>
                  <a:lnTo>
                    <a:pt x="12700" y="38100"/>
                  </a:lnTo>
                  <a:lnTo>
                    <a:pt x="25400" y="63500"/>
                  </a:lnTo>
                  <a:lnTo>
                    <a:pt x="38100" y="88900"/>
                  </a:lnTo>
                  <a:lnTo>
                    <a:pt x="50800" y="88900"/>
                  </a:lnTo>
                  <a:lnTo>
                    <a:pt x="50800" y="114300"/>
                  </a:lnTo>
                  <a:lnTo>
                    <a:pt x="50800" y="139700"/>
                  </a:lnTo>
                  <a:lnTo>
                    <a:pt x="50800" y="165100"/>
                  </a:lnTo>
                  <a:lnTo>
                    <a:pt x="38100" y="177800"/>
                  </a:lnTo>
                  <a:lnTo>
                    <a:pt x="50800" y="177800"/>
                  </a:lnTo>
                  <a:lnTo>
                    <a:pt x="50800" y="1905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Freeform 237"/>
            <p:cNvSpPr/>
            <p:nvPr/>
          </p:nvSpPr>
          <p:spPr>
            <a:xfrm>
              <a:off x="1765300" y="3505200"/>
              <a:ext cx="1" cy="330201"/>
            </a:xfrm>
            <a:custGeom>
              <a:avLst/>
              <a:gdLst/>
              <a:ahLst/>
              <a:cxnLst/>
              <a:rect l="0" t="0" r="0" b="0"/>
              <a:pathLst>
                <a:path w="1" h="330201">
                  <a:moveTo>
                    <a:pt x="0" y="0"/>
                  </a:moveTo>
                  <a:lnTo>
                    <a:pt x="0" y="12700"/>
                  </a:lnTo>
                  <a:lnTo>
                    <a:pt x="0" y="25400"/>
                  </a:lnTo>
                  <a:lnTo>
                    <a:pt x="0" y="101600"/>
                  </a:lnTo>
                  <a:lnTo>
                    <a:pt x="0" y="152400"/>
                  </a:lnTo>
                  <a:lnTo>
                    <a:pt x="0" y="177800"/>
                  </a:lnTo>
                  <a:lnTo>
                    <a:pt x="0" y="215900"/>
                  </a:lnTo>
                  <a:lnTo>
                    <a:pt x="0" y="241300"/>
                  </a:lnTo>
                  <a:lnTo>
                    <a:pt x="0" y="266700"/>
                  </a:lnTo>
                  <a:lnTo>
                    <a:pt x="0" y="292100"/>
                  </a:lnTo>
                  <a:lnTo>
                    <a:pt x="0" y="317500"/>
                  </a:lnTo>
                  <a:lnTo>
                    <a:pt x="0" y="330200"/>
                  </a:lnTo>
                  <a:lnTo>
                    <a:pt x="0" y="3302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Freeform 238"/>
            <p:cNvSpPr/>
            <p:nvPr/>
          </p:nvSpPr>
          <p:spPr>
            <a:xfrm>
              <a:off x="1638300" y="3619500"/>
              <a:ext cx="254001" cy="50801"/>
            </a:xfrm>
            <a:custGeom>
              <a:avLst/>
              <a:gdLst/>
              <a:ahLst/>
              <a:cxnLst/>
              <a:rect l="0" t="0" r="0" b="0"/>
              <a:pathLst>
                <a:path w="254001" h="50801">
                  <a:moveTo>
                    <a:pt x="0" y="50800"/>
                  </a:moveTo>
                  <a:lnTo>
                    <a:pt x="12700" y="50800"/>
                  </a:lnTo>
                  <a:lnTo>
                    <a:pt x="63500" y="25400"/>
                  </a:lnTo>
                  <a:lnTo>
                    <a:pt x="88900" y="1270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65100" y="0"/>
                  </a:lnTo>
                  <a:lnTo>
                    <a:pt x="190500" y="0"/>
                  </a:lnTo>
                  <a:lnTo>
                    <a:pt x="215900" y="0"/>
                  </a:lnTo>
                  <a:lnTo>
                    <a:pt x="228600" y="0"/>
                  </a:lnTo>
                  <a:lnTo>
                    <a:pt x="241300" y="0"/>
                  </a:lnTo>
                  <a:lnTo>
                    <a:pt x="254000" y="127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Freeform 239"/>
            <p:cNvSpPr/>
            <p:nvPr/>
          </p:nvSpPr>
          <p:spPr>
            <a:xfrm>
              <a:off x="1943100" y="3517900"/>
              <a:ext cx="127001" cy="304801"/>
            </a:xfrm>
            <a:custGeom>
              <a:avLst/>
              <a:gdLst/>
              <a:ahLst/>
              <a:cxnLst/>
              <a:rect l="0" t="0" r="0" b="0"/>
              <a:pathLst>
                <a:path w="127001" h="304801">
                  <a:moveTo>
                    <a:pt x="0" y="0"/>
                  </a:moveTo>
                  <a:lnTo>
                    <a:pt x="12700" y="50800"/>
                  </a:lnTo>
                  <a:lnTo>
                    <a:pt x="12700" y="76200"/>
                  </a:lnTo>
                  <a:lnTo>
                    <a:pt x="12700" y="114300"/>
                  </a:lnTo>
                  <a:lnTo>
                    <a:pt x="12700" y="152400"/>
                  </a:lnTo>
                  <a:lnTo>
                    <a:pt x="12700" y="177800"/>
                  </a:lnTo>
                  <a:lnTo>
                    <a:pt x="12700" y="215900"/>
                  </a:lnTo>
                  <a:lnTo>
                    <a:pt x="25400" y="241300"/>
                  </a:lnTo>
                  <a:lnTo>
                    <a:pt x="25400" y="279400"/>
                  </a:lnTo>
                  <a:lnTo>
                    <a:pt x="25400" y="292100"/>
                  </a:lnTo>
                  <a:lnTo>
                    <a:pt x="25400" y="304800"/>
                  </a:lnTo>
                  <a:lnTo>
                    <a:pt x="25400" y="292100"/>
                  </a:lnTo>
                  <a:lnTo>
                    <a:pt x="25400" y="254000"/>
                  </a:lnTo>
                  <a:lnTo>
                    <a:pt x="38100" y="228600"/>
                  </a:lnTo>
                  <a:lnTo>
                    <a:pt x="50800" y="190500"/>
                  </a:lnTo>
                  <a:lnTo>
                    <a:pt x="63500" y="165100"/>
                  </a:lnTo>
                  <a:lnTo>
                    <a:pt x="76200" y="139700"/>
                  </a:lnTo>
                  <a:lnTo>
                    <a:pt x="88900" y="127000"/>
                  </a:lnTo>
                  <a:lnTo>
                    <a:pt x="88900" y="114300"/>
                  </a:lnTo>
                  <a:lnTo>
                    <a:pt x="88900" y="101600"/>
                  </a:lnTo>
                  <a:lnTo>
                    <a:pt x="114300" y="139700"/>
                  </a:lnTo>
                  <a:lnTo>
                    <a:pt x="114300" y="152400"/>
                  </a:lnTo>
                  <a:lnTo>
                    <a:pt x="127000" y="177800"/>
                  </a:lnTo>
                  <a:lnTo>
                    <a:pt x="127000" y="203200"/>
                  </a:lnTo>
                  <a:lnTo>
                    <a:pt x="114300" y="228600"/>
                  </a:lnTo>
                  <a:lnTo>
                    <a:pt x="114300" y="254000"/>
                  </a:lnTo>
                  <a:lnTo>
                    <a:pt x="114300" y="279400"/>
                  </a:lnTo>
                  <a:lnTo>
                    <a:pt x="114300" y="292100"/>
                  </a:lnTo>
                  <a:lnTo>
                    <a:pt x="114300" y="304800"/>
                  </a:lnTo>
                  <a:lnTo>
                    <a:pt x="114300" y="292100"/>
                  </a:lnTo>
                  <a:lnTo>
                    <a:pt x="114300" y="3048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Freeform 240"/>
            <p:cNvSpPr/>
            <p:nvPr/>
          </p:nvSpPr>
          <p:spPr>
            <a:xfrm>
              <a:off x="2133600" y="3619500"/>
              <a:ext cx="114301" cy="127001"/>
            </a:xfrm>
            <a:custGeom>
              <a:avLst/>
              <a:gdLst/>
              <a:ahLst/>
              <a:cxnLst/>
              <a:rect l="0" t="0" r="0" b="0"/>
              <a:pathLst>
                <a:path w="114301" h="127001">
                  <a:moveTo>
                    <a:pt x="0" y="101600"/>
                  </a:moveTo>
                  <a:lnTo>
                    <a:pt x="12700" y="101600"/>
                  </a:lnTo>
                  <a:lnTo>
                    <a:pt x="38100" y="101600"/>
                  </a:lnTo>
                  <a:lnTo>
                    <a:pt x="50800" y="101600"/>
                  </a:lnTo>
                  <a:lnTo>
                    <a:pt x="63500" y="101600"/>
                  </a:lnTo>
                  <a:lnTo>
                    <a:pt x="76200" y="88900"/>
                  </a:lnTo>
                  <a:lnTo>
                    <a:pt x="101600" y="50800"/>
                  </a:lnTo>
                  <a:lnTo>
                    <a:pt x="114300" y="50800"/>
                  </a:lnTo>
                  <a:lnTo>
                    <a:pt x="114300" y="38100"/>
                  </a:lnTo>
                  <a:lnTo>
                    <a:pt x="114300" y="12700"/>
                  </a:lnTo>
                  <a:lnTo>
                    <a:pt x="101600" y="0"/>
                  </a:lnTo>
                  <a:lnTo>
                    <a:pt x="76200" y="0"/>
                  </a:lnTo>
                  <a:lnTo>
                    <a:pt x="63500" y="0"/>
                  </a:lnTo>
                  <a:lnTo>
                    <a:pt x="50800" y="25400"/>
                  </a:lnTo>
                  <a:lnTo>
                    <a:pt x="38100" y="38100"/>
                  </a:lnTo>
                  <a:lnTo>
                    <a:pt x="38100" y="63500"/>
                  </a:lnTo>
                  <a:lnTo>
                    <a:pt x="25400" y="88900"/>
                  </a:lnTo>
                  <a:lnTo>
                    <a:pt x="25400" y="114300"/>
                  </a:lnTo>
                  <a:lnTo>
                    <a:pt x="38100" y="1270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Freeform 241"/>
            <p:cNvSpPr/>
            <p:nvPr/>
          </p:nvSpPr>
          <p:spPr>
            <a:xfrm>
              <a:off x="2222500" y="3746500"/>
              <a:ext cx="76201" cy="50801"/>
            </a:xfrm>
            <a:custGeom>
              <a:avLst/>
              <a:gdLst/>
              <a:ahLst/>
              <a:cxnLst/>
              <a:rect l="0" t="0" r="0" b="0"/>
              <a:pathLst>
                <a:path w="76201" h="50801">
                  <a:moveTo>
                    <a:pt x="0" y="50800"/>
                  </a:moveTo>
                  <a:lnTo>
                    <a:pt x="12700" y="38100"/>
                  </a:lnTo>
                  <a:lnTo>
                    <a:pt x="50800" y="12700"/>
                  </a:lnTo>
                  <a:lnTo>
                    <a:pt x="76200" y="0"/>
                  </a:lnTo>
                  <a:lnTo>
                    <a:pt x="63500" y="0"/>
                  </a:lnTo>
                  <a:lnTo>
                    <a:pt x="76200" y="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Freeform 242"/>
            <p:cNvSpPr/>
            <p:nvPr/>
          </p:nvSpPr>
          <p:spPr>
            <a:xfrm>
              <a:off x="2349500" y="3619500"/>
              <a:ext cx="101601" cy="152401"/>
            </a:xfrm>
            <a:custGeom>
              <a:avLst/>
              <a:gdLst/>
              <a:ahLst/>
              <a:cxnLst/>
              <a:rect l="0" t="0" r="0" b="0"/>
              <a:pathLst>
                <a:path w="101601" h="152401">
                  <a:moveTo>
                    <a:pt x="12700" y="12700"/>
                  </a:moveTo>
                  <a:lnTo>
                    <a:pt x="12700" y="38100"/>
                  </a:lnTo>
                  <a:lnTo>
                    <a:pt x="12700" y="63500"/>
                  </a:lnTo>
                  <a:lnTo>
                    <a:pt x="12700" y="101600"/>
                  </a:lnTo>
                  <a:lnTo>
                    <a:pt x="12700" y="127000"/>
                  </a:lnTo>
                  <a:lnTo>
                    <a:pt x="12700" y="139700"/>
                  </a:lnTo>
                  <a:lnTo>
                    <a:pt x="25400" y="152400"/>
                  </a:lnTo>
                  <a:lnTo>
                    <a:pt x="38100" y="152400"/>
                  </a:lnTo>
                  <a:lnTo>
                    <a:pt x="63500" y="152400"/>
                  </a:lnTo>
                  <a:lnTo>
                    <a:pt x="50800" y="152400"/>
                  </a:lnTo>
                  <a:lnTo>
                    <a:pt x="63500" y="152400"/>
                  </a:lnTo>
                  <a:lnTo>
                    <a:pt x="101600" y="101600"/>
                  </a:lnTo>
                  <a:lnTo>
                    <a:pt x="101600" y="76200"/>
                  </a:lnTo>
                  <a:lnTo>
                    <a:pt x="101600" y="63500"/>
                  </a:lnTo>
                  <a:lnTo>
                    <a:pt x="101600" y="38100"/>
                  </a:lnTo>
                  <a:lnTo>
                    <a:pt x="101600" y="25400"/>
                  </a:lnTo>
                  <a:lnTo>
                    <a:pt x="88900" y="0"/>
                  </a:lnTo>
                  <a:lnTo>
                    <a:pt x="76200" y="0"/>
                  </a:lnTo>
                  <a:lnTo>
                    <a:pt x="63500" y="0"/>
                  </a:lnTo>
                  <a:lnTo>
                    <a:pt x="38100" y="0"/>
                  </a:lnTo>
                  <a:lnTo>
                    <a:pt x="25400" y="0"/>
                  </a:lnTo>
                  <a:lnTo>
                    <a:pt x="38100" y="12700"/>
                  </a:lnTo>
                  <a:lnTo>
                    <a:pt x="25400" y="12700"/>
                  </a:lnTo>
                  <a:lnTo>
                    <a:pt x="12700" y="25400"/>
                  </a:lnTo>
                  <a:lnTo>
                    <a:pt x="0" y="25400"/>
                  </a:lnTo>
                  <a:lnTo>
                    <a:pt x="12700" y="254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Freeform 243"/>
            <p:cNvSpPr/>
            <p:nvPr/>
          </p:nvSpPr>
          <p:spPr>
            <a:xfrm>
              <a:off x="2146300" y="3721100"/>
              <a:ext cx="127001" cy="50801"/>
            </a:xfrm>
            <a:custGeom>
              <a:avLst/>
              <a:gdLst/>
              <a:ahLst/>
              <a:cxnLst/>
              <a:rect l="0" t="0" r="0" b="0"/>
              <a:pathLst>
                <a:path w="127001" h="50801">
                  <a:moveTo>
                    <a:pt x="127000" y="25400"/>
                  </a:moveTo>
                  <a:lnTo>
                    <a:pt x="127000" y="38100"/>
                  </a:lnTo>
                  <a:lnTo>
                    <a:pt x="76200" y="38100"/>
                  </a:lnTo>
                  <a:lnTo>
                    <a:pt x="63500" y="38100"/>
                  </a:lnTo>
                  <a:lnTo>
                    <a:pt x="63500" y="50800"/>
                  </a:lnTo>
                  <a:lnTo>
                    <a:pt x="63500" y="50800"/>
                  </a:lnTo>
                  <a:lnTo>
                    <a:pt x="38100" y="25400"/>
                  </a:lnTo>
                  <a:lnTo>
                    <a:pt x="12700" y="1270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Freeform 244"/>
            <p:cNvSpPr/>
            <p:nvPr/>
          </p:nvSpPr>
          <p:spPr>
            <a:xfrm>
              <a:off x="2540000" y="3568700"/>
              <a:ext cx="152401" cy="215901"/>
            </a:xfrm>
            <a:custGeom>
              <a:avLst/>
              <a:gdLst/>
              <a:ahLst/>
              <a:cxnLst/>
              <a:rect l="0" t="0" r="0" b="0"/>
              <a:pathLst>
                <a:path w="152401" h="215901">
                  <a:moveTo>
                    <a:pt x="0" y="25400"/>
                  </a:moveTo>
                  <a:lnTo>
                    <a:pt x="0" y="25400"/>
                  </a:lnTo>
                  <a:lnTo>
                    <a:pt x="0" y="50800"/>
                  </a:lnTo>
                  <a:lnTo>
                    <a:pt x="0" y="127000"/>
                  </a:lnTo>
                  <a:lnTo>
                    <a:pt x="0" y="165100"/>
                  </a:lnTo>
                  <a:lnTo>
                    <a:pt x="0" y="177800"/>
                  </a:lnTo>
                  <a:lnTo>
                    <a:pt x="0" y="203200"/>
                  </a:lnTo>
                  <a:lnTo>
                    <a:pt x="12700" y="203200"/>
                  </a:lnTo>
                  <a:lnTo>
                    <a:pt x="12700" y="215900"/>
                  </a:lnTo>
                  <a:lnTo>
                    <a:pt x="25400" y="177800"/>
                  </a:lnTo>
                  <a:lnTo>
                    <a:pt x="38100" y="139700"/>
                  </a:lnTo>
                  <a:lnTo>
                    <a:pt x="38100" y="114300"/>
                  </a:lnTo>
                  <a:lnTo>
                    <a:pt x="50800" y="88900"/>
                  </a:lnTo>
                  <a:lnTo>
                    <a:pt x="63500" y="50800"/>
                  </a:lnTo>
                  <a:lnTo>
                    <a:pt x="63500" y="38100"/>
                  </a:lnTo>
                  <a:lnTo>
                    <a:pt x="76200" y="25400"/>
                  </a:lnTo>
                  <a:lnTo>
                    <a:pt x="88900" y="12700"/>
                  </a:lnTo>
                  <a:lnTo>
                    <a:pt x="114300" y="1270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27000" y="25400"/>
                  </a:lnTo>
                  <a:lnTo>
                    <a:pt x="152400" y="38100"/>
                  </a:lnTo>
                  <a:lnTo>
                    <a:pt x="152400" y="508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Freeform 245"/>
            <p:cNvSpPr/>
            <p:nvPr/>
          </p:nvSpPr>
          <p:spPr>
            <a:xfrm>
              <a:off x="2755900" y="3606800"/>
              <a:ext cx="114301" cy="165101"/>
            </a:xfrm>
            <a:custGeom>
              <a:avLst/>
              <a:gdLst/>
              <a:ahLst/>
              <a:cxnLst/>
              <a:rect l="0" t="0" r="0" b="0"/>
              <a:pathLst>
                <a:path w="114301" h="165101">
                  <a:moveTo>
                    <a:pt x="0" y="114300"/>
                  </a:moveTo>
                  <a:lnTo>
                    <a:pt x="0" y="114300"/>
                  </a:lnTo>
                  <a:lnTo>
                    <a:pt x="12700" y="114300"/>
                  </a:lnTo>
                  <a:lnTo>
                    <a:pt x="50800" y="76200"/>
                  </a:lnTo>
                  <a:lnTo>
                    <a:pt x="63500" y="50800"/>
                  </a:lnTo>
                  <a:lnTo>
                    <a:pt x="76200" y="50800"/>
                  </a:lnTo>
                  <a:lnTo>
                    <a:pt x="88900" y="25400"/>
                  </a:lnTo>
                  <a:lnTo>
                    <a:pt x="88900" y="38100"/>
                  </a:lnTo>
                  <a:lnTo>
                    <a:pt x="88900" y="2540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76200" y="0"/>
                  </a:lnTo>
                  <a:lnTo>
                    <a:pt x="50800" y="12700"/>
                  </a:lnTo>
                  <a:lnTo>
                    <a:pt x="25400" y="127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0" y="127000"/>
                  </a:lnTo>
                  <a:lnTo>
                    <a:pt x="0" y="139700"/>
                  </a:lnTo>
                  <a:lnTo>
                    <a:pt x="0" y="165100"/>
                  </a:lnTo>
                  <a:lnTo>
                    <a:pt x="12700" y="165100"/>
                  </a:lnTo>
                  <a:lnTo>
                    <a:pt x="0" y="165100"/>
                  </a:lnTo>
                  <a:lnTo>
                    <a:pt x="12700" y="165100"/>
                  </a:lnTo>
                  <a:lnTo>
                    <a:pt x="50800" y="165100"/>
                  </a:lnTo>
                  <a:lnTo>
                    <a:pt x="50800" y="152400"/>
                  </a:lnTo>
                  <a:lnTo>
                    <a:pt x="76200" y="152400"/>
                  </a:lnTo>
                  <a:lnTo>
                    <a:pt x="76200" y="139700"/>
                  </a:lnTo>
                  <a:lnTo>
                    <a:pt x="88900" y="139700"/>
                  </a:lnTo>
                  <a:lnTo>
                    <a:pt x="114300" y="1397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Freeform 246"/>
            <p:cNvSpPr/>
            <p:nvPr/>
          </p:nvSpPr>
          <p:spPr>
            <a:xfrm>
              <a:off x="2971800" y="3594100"/>
              <a:ext cx="228601" cy="203201"/>
            </a:xfrm>
            <a:custGeom>
              <a:avLst/>
              <a:gdLst/>
              <a:ahLst/>
              <a:cxnLst/>
              <a:rect l="0" t="0" r="0" b="0"/>
              <a:pathLst>
                <a:path w="228601" h="20320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2700" y="63500"/>
                  </a:lnTo>
                  <a:lnTo>
                    <a:pt x="12700" y="88900"/>
                  </a:lnTo>
                  <a:lnTo>
                    <a:pt x="12700" y="127000"/>
                  </a:lnTo>
                  <a:lnTo>
                    <a:pt x="12700" y="139700"/>
                  </a:lnTo>
                  <a:lnTo>
                    <a:pt x="0" y="152400"/>
                  </a:lnTo>
                  <a:lnTo>
                    <a:pt x="12700" y="152400"/>
                  </a:lnTo>
                  <a:lnTo>
                    <a:pt x="12700" y="152400"/>
                  </a:lnTo>
                  <a:lnTo>
                    <a:pt x="38100" y="76200"/>
                  </a:lnTo>
                  <a:lnTo>
                    <a:pt x="50800" y="38100"/>
                  </a:lnTo>
                  <a:lnTo>
                    <a:pt x="50800" y="25400"/>
                  </a:lnTo>
                  <a:lnTo>
                    <a:pt x="76200" y="25400"/>
                  </a:lnTo>
                  <a:lnTo>
                    <a:pt x="76200" y="25400"/>
                  </a:lnTo>
                  <a:lnTo>
                    <a:pt x="76200" y="12700"/>
                  </a:lnTo>
                  <a:lnTo>
                    <a:pt x="76200" y="12700"/>
                  </a:lnTo>
                  <a:lnTo>
                    <a:pt x="88900" y="63500"/>
                  </a:lnTo>
                  <a:lnTo>
                    <a:pt x="88900" y="88900"/>
                  </a:lnTo>
                  <a:lnTo>
                    <a:pt x="88900" y="114300"/>
                  </a:lnTo>
                  <a:lnTo>
                    <a:pt x="88900" y="127000"/>
                  </a:lnTo>
                  <a:lnTo>
                    <a:pt x="88900" y="152400"/>
                  </a:lnTo>
                  <a:lnTo>
                    <a:pt x="88900" y="139700"/>
                  </a:lnTo>
                  <a:lnTo>
                    <a:pt x="101600" y="127000"/>
                  </a:lnTo>
                  <a:lnTo>
                    <a:pt x="114300" y="114300"/>
                  </a:lnTo>
                  <a:lnTo>
                    <a:pt x="152400" y="25400"/>
                  </a:lnTo>
                  <a:lnTo>
                    <a:pt x="177800" y="0"/>
                  </a:lnTo>
                  <a:lnTo>
                    <a:pt x="190500" y="0"/>
                  </a:lnTo>
                  <a:lnTo>
                    <a:pt x="203200" y="0"/>
                  </a:lnTo>
                  <a:lnTo>
                    <a:pt x="215900" y="12700"/>
                  </a:lnTo>
                  <a:lnTo>
                    <a:pt x="228600" y="25400"/>
                  </a:lnTo>
                  <a:lnTo>
                    <a:pt x="228600" y="63500"/>
                  </a:lnTo>
                  <a:lnTo>
                    <a:pt x="228600" y="88900"/>
                  </a:lnTo>
                  <a:lnTo>
                    <a:pt x="228600" y="114300"/>
                  </a:lnTo>
                  <a:lnTo>
                    <a:pt x="228600" y="139700"/>
                  </a:lnTo>
                  <a:lnTo>
                    <a:pt x="228600" y="165100"/>
                  </a:lnTo>
                  <a:lnTo>
                    <a:pt x="228600" y="177800"/>
                  </a:lnTo>
                  <a:lnTo>
                    <a:pt x="228600" y="2032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Freeform 247"/>
            <p:cNvSpPr/>
            <p:nvPr/>
          </p:nvSpPr>
          <p:spPr>
            <a:xfrm>
              <a:off x="2006600" y="584200"/>
              <a:ext cx="88901" cy="355601"/>
            </a:xfrm>
            <a:custGeom>
              <a:avLst/>
              <a:gdLst/>
              <a:ahLst/>
              <a:cxnLst/>
              <a:rect l="0" t="0" r="0" b="0"/>
              <a:pathLst>
                <a:path w="88901" h="355601">
                  <a:moveTo>
                    <a:pt x="0" y="0"/>
                  </a:moveTo>
                  <a:lnTo>
                    <a:pt x="12700" y="12700"/>
                  </a:lnTo>
                  <a:lnTo>
                    <a:pt x="12700" y="25400"/>
                  </a:lnTo>
                  <a:lnTo>
                    <a:pt x="38100" y="101600"/>
                  </a:lnTo>
                  <a:lnTo>
                    <a:pt x="50800" y="152400"/>
                  </a:lnTo>
                  <a:lnTo>
                    <a:pt x="50800" y="177800"/>
                  </a:lnTo>
                  <a:lnTo>
                    <a:pt x="50800" y="215900"/>
                  </a:lnTo>
                  <a:lnTo>
                    <a:pt x="63500" y="254000"/>
                  </a:lnTo>
                  <a:lnTo>
                    <a:pt x="76200" y="279400"/>
                  </a:lnTo>
                  <a:lnTo>
                    <a:pt x="76200" y="317500"/>
                  </a:lnTo>
                  <a:lnTo>
                    <a:pt x="88900" y="330200"/>
                  </a:lnTo>
                  <a:lnTo>
                    <a:pt x="88900" y="3556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Freeform 248"/>
            <p:cNvSpPr/>
            <p:nvPr/>
          </p:nvSpPr>
          <p:spPr>
            <a:xfrm>
              <a:off x="1968500" y="723900"/>
              <a:ext cx="139701" cy="88901"/>
            </a:xfrm>
            <a:custGeom>
              <a:avLst/>
              <a:gdLst/>
              <a:ahLst/>
              <a:cxnLst/>
              <a:rect l="0" t="0" r="0" b="0"/>
              <a:pathLst>
                <a:path w="139701" h="88901">
                  <a:moveTo>
                    <a:pt x="0" y="88900"/>
                  </a:moveTo>
                  <a:lnTo>
                    <a:pt x="0" y="76200"/>
                  </a:lnTo>
                  <a:lnTo>
                    <a:pt x="38100" y="38100"/>
                  </a:lnTo>
                  <a:lnTo>
                    <a:pt x="76200" y="25400"/>
                  </a:lnTo>
                  <a:lnTo>
                    <a:pt x="101600" y="12700"/>
                  </a:lnTo>
                  <a:lnTo>
                    <a:pt x="127000" y="12700"/>
                  </a:lnTo>
                  <a:lnTo>
                    <a:pt x="139700" y="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Freeform 249"/>
            <p:cNvSpPr/>
            <p:nvPr/>
          </p:nvSpPr>
          <p:spPr>
            <a:xfrm>
              <a:off x="2184400" y="723900"/>
              <a:ext cx="215901" cy="177801"/>
            </a:xfrm>
            <a:custGeom>
              <a:avLst/>
              <a:gdLst/>
              <a:ahLst/>
              <a:cxnLst/>
              <a:rect l="0" t="0" r="0" b="0"/>
              <a:pathLst>
                <a:path w="215901" h="177801">
                  <a:moveTo>
                    <a:pt x="0" y="38100"/>
                  </a:moveTo>
                  <a:lnTo>
                    <a:pt x="0" y="76200"/>
                  </a:lnTo>
                  <a:lnTo>
                    <a:pt x="12700" y="101600"/>
                  </a:lnTo>
                  <a:lnTo>
                    <a:pt x="25400" y="139700"/>
                  </a:lnTo>
                  <a:lnTo>
                    <a:pt x="38100" y="152400"/>
                  </a:lnTo>
                  <a:lnTo>
                    <a:pt x="50800" y="165100"/>
                  </a:lnTo>
                  <a:lnTo>
                    <a:pt x="50800" y="177800"/>
                  </a:lnTo>
                  <a:lnTo>
                    <a:pt x="76200" y="165100"/>
                  </a:lnTo>
                  <a:lnTo>
                    <a:pt x="88900" y="152400"/>
                  </a:lnTo>
                  <a:lnTo>
                    <a:pt x="88900" y="127000"/>
                  </a:lnTo>
                  <a:lnTo>
                    <a:pt x="88900" y="101600"/>
                  </a:lnTo>
                  <a:lnTo>
                    <a:pt x="88900" y="76200"/>
                  </a:lnTo>
                  <a:lnTo>
                    <a:pt x="101600" y="38100"/>
                  </a:lnTo>
                  <a:lnTo>
                    <a:pt x="101600" y="25400"/>
                  </a:lnTo>
                  <a:lnTo>
                    <a:pt x="101600" y="12700"/>
                  </a:lnTo>
                  <a:lnTo>
                    <a:pt x="101600" y="25400"/>
                  </a:lnTo>
                  <a:lnTo>
                    <a:pt x="114300" y="38100"/>
                  </a:lnTo>
                  <a:lnTo>
                    <a:pt x="114300" y="38100"/>
                  </a:lnTo>
                  <a:lnTo>
                    <a:pt x="152400" y="114300"/>
                  </a:lnTo>
                  <a:lnTo>
                    <a:pt x="165100" y="139700"/>
                  </a:lnTo>
                  <a:lnTo>
                    <a:pt x="177800" y="152400"/>
                  </a:lnTo>
                  <a:lnTo>
                    <a:pt x="190500" y="165100"/>
                  </a:lnTo>
                  <a:lnTo>
                    <a:pt x="203200" y="165100"/>
                  </a:lnTo>
                  <a:lnTo>
                    <a:pt x="203200" y="139700"/>
                  </a:lnTo>
                  <a:lnTo>
                    <a:pt x="203200" y="114300"/>
                  </a:lnTo>
                  <a:lnTo>
                    <a:pt x="215900" y="88900"/>
                  </a:lnTo>
                  <a:lnTo>
                    <a:pt x="215900" y="63500"/>
                  </a:lnTo>
                  <a:lnTo>
                    <a:pt x="215900" y="38100"/>
                  </a:lnTo>
                  <a:lnTo>
                    <a:pt x="215900" y="12700"/>
                  </a:lnTo>
                  <a:lnTo>
                    <a:pt x="203200" y="12700"/>
                  </a:lnTo>
                  <a:lnTo>
                    <a:pt x="203200" y="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Freeform 250"/>
            <p:cNvSpPr/>
            <p:nvPr/>
          </p:nvSpPr>
          <p:spPr>
            <a:xfrm>
              <a:off x="2476500" y="723900"/>
              <a:ext cx="114301" cy="190501"/>
            </a:xfrm>
            <a:custGeom>
              <a:avLst/>
              <a:gdLst/>
              <a:ahLst/>
              <a:cxnLst/>
              <a:rect l="0" t="0" r="0" b="0"/>
              <a:pathLst>
                <a:path w="114301" h="190501">
                  <a:moveTo>
                    <a:pt x="0" y="63500"/>
                  </a:moveTo>
                  <a:lnTo>
                    <a:pt x="0" y="76200"/>
                  </a:lnTo>
                  <a:lnTo>
                    <a:pt x="0" y="76200"/>
                  </a:lnTo>
                  <a:lnTo>
                    <a:pt x="0" y="101600"/>
                  </a:lnTo>
                  <a:lnTo>
                    <a:pt x="38100" y="165100"/>
                  </a:lnTo>
                  <a:lnTo>
                    <a:pt x="50800" y="177800"/>
                  </a:lnTo>
                  <a:lnTo>
                    <a:pt x="38100" y="190500"/>
                  </a:lnTo>
                  <a:lnTo>
                    <a:pt x="50800" y="190500"/>
                  </a:lnTo>
                  <a:lnTo>
                    <a:pt x="88900" y="152400"/>
                  </a:lnTo>
                  <a:lnTo>
                    <a:pt x="101600" y="139700"/>
                  </a:lnTo>
                  <a:lnTo>
                    <a:pt x="114300" y="101600"/>
                  </a:lnTo>
                  <a:lnTo>
                    <a:pt x="114300" y="76200"/>
                  </a:lnTo>
                  <a:lnTo>
                    <a:pt x="101600" y="50800"/>
                  </a:lnTo>
                  <a:lnTo>
                    <a:pt x="101600" y="38100"/>
                  </a:lnTo>
                  <a:lnTo>
                    <a:pt x="76200" y="12700"/>
                  </a:lnTo>
                  <a:lnTo>
                    <a:pt x="63500" y="12700"/>
                  </a:lnTo>
                  <a:lnTo>
                    <a:pt x="38100" y="12700"/>
                  </a:lnTo>
                  <a:lnTo>
                    <a:pt x="25400" y="0"/>
                  </a:lnTo>
                  <a:lnTo>
                    <a:pt x="12700" y="12700"/>
                  </a:lnTo>
                  <a:lnTo>
                    <a:pt x="12700" y="0"/>
                  </a:ln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Freeform 251"/>
            <p:cNvSpPr/>
            <p:nvPr/>
          </p:nvSpPr>
          <p:spPr>
            <a:xfrm>
              <a:off x="2717800" y="774700"/>
              <a:ext cx="203201" cy="25401"/>
            </a:xfrm>
            <a:custGeom>
              <a:avLst/>
              <a:gdLst/>
              <a:ahLst/>
              <a:cxnLst/>
              <a:rect l="0" t="0" r="0" b="0"/>
              <a:pathLst>
                <a:path w="203201" h="25401">
                  <a:moveTo>
                    <a:pt x="0" y="0"/>
                  </a:moveTo>
                  <a:lnTo>
                    <a:pt x="63500" y="0"/>
                  </a:lnTo>
                  <a:lnTo>
                    <a:pt x="889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77800" y="12700"/>
                  </a:lnTo>
                  <a:lnTo>
                    <a:pt x="190500" y="12700"/>
                  </a:lnTo>
                  <a:lnTo>
                    <a:pt x="203200" y="25400"/>
                  </a:lnTo>
                  <a:lnTo>
                    <a:pt x="203200" y="127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Freeform 252"/>
            <p:cNvSpPr/>
            <p:nvPr/>
          </p:nvSpPr>
          <p:spPr>
            <a:xfrm>
              <a:off x="2743200" y="901700"/>
              <a:ext cx="215901" cy="12701"/>
            </a:xfrm>
            <a:custGeom>
              <a:avLst/>
              <a:gdLst/>
              <a:ahLst/>
              <a:cxnLst/>
              <a:rect l="0" t="0" r="0" b="0"/>
              <a:pathLst>
                <a:path w="215901" h="12701">
                  <a:moveTo>
                    <a:pt x="0" y="12700"/>
                  </a:moveTo>
                  <a:lnTo>
                    <a:pt x="12700" y="12700"/>
                  </a:lnTo>
                  <a:lnTo>
                    <a:pt x="12700" y="12700"/>
                  </a:lnTo>
                  <a:lnTo>
                    <a:pt x="101600" y="12700"/>
                  </a:lnTo>
                  <a:lnTo>
                    <a:pt x="139700" y="12700"/>
                  </a:lnTo>
                  <a:lnTo>
                    <a:pt x="165100" y="12700"/>
                  </a:lnTo>
                  <a:lnTo>
                    <a:pt x="190500" y="12700"/>
                  </a:lnTo>
                  <a:lnTo>
                    <a:pt x="203200" y="0"/>
                  </a:lnTo>
                  <a:lnTo>
                    <a:pt x="215900" y="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Freeform 253"/>
            <p:cNvSpPr/>
            <p:nvPr/>
          </p:nvSpPr>
          <p:spPr>
            <a:xfrm>
              <a:off x="2692400" y="622300"/>
              <a:ext cx="241301" cy="76201"/>
            </a:xfrm>
            <a:custGeom>
              <a:avLst/>
              <a:gdLst/>
              <a:ahLst/>
              <a:cxnLst/>
              <a:rect l="0" t="0" r="0" b="0"/>
              <a:pathLst>
                <a:path w="241301" h="76201">
                  <a:moveTo>
                    <a:pt x="0" y="63500"/>
                  </a:moveTo>
                  <a:lnTo>
                    <a:pt x="0" y="50800"/>
                  </a:lnTo>
                  <a:lnTo>
                    <a:pt x="0" y="38100"/>
                  </a:lnTo>
                  <a:lnTo>
                    <a:pt x="0" y="25400"/>
                  </a:lnTo>
                  <a:lnTo>
                    <a:pt x="25400" y="12700"/>
                  </a:lnTo>
                  <a:lnTo>
                    <a:pt x="50800" y="12700"/>
                  </a:lnTo>
                  <a:lnTo>
                    <a:pt x="63500" y="12700"/>
                  </a:lnTo>
                  <a:lnTo>
                    <a:pt x="88900" y="38100"/>
                  </a:lnTo>
                  <a:lnTo>
                    <a:pt x="101600" y="50800"/>
                  </a:lnTo>
                  <a:lnTo>
                    <a:pt x="114300" y="63500"/>
                  </a:lnTo>
                  <a:lnTo>
                    <a:pt x="139700" y="76200"/>
                  </a:lnTo>
                  <a:lnTo>
                    <a:pt x="165100" y="76200"/>
                  </a:lnTo>
                  <a:lnTo>
                    <a:pt x="177800" y="76200"/>
                  </a:lnTo>
                  <a:lnTo>
                    <a:pt x="215900" y="63500"/>
                  </a:lnTo>
                  <a:lnTo>
                    <a:pt x="215900" y="63500"/>
                  </a:lnTo>
                  <a:lnTo>
                    <a:pt x="241300" y="50800"/>
                  </a:lnTo>
                  <a:lnTo>
                    <a:pt x="241300" y="25400"/>
                  </a:lnTo>
                  <a:lnTo>
                    <a:pt x="241300" y="25400"/>
                  </a:lnTo>
                  <a:lnTo>
                    <a:pt x="228600" y="0"/>
                  </a:lnTo>
                  <a:lnTo>
                    <a:pt x="241300" y="0"/>
                  </a:lnTo>
                  <a:lnTo>
                    <a:pt x="228600" y="0"/>
                  </a:lnTo>
                  <a:lnTo>
                    <a:pt x="215900" y="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Freeform 254"/>
            <p:cNvSpPr/>
            <p:nvPr/>
          </p:nvSpPr>
          <p:spPr>
            <a:xfrm>
              <a:off x="2451100" y="723900"/>
              <a:ext cx="25401" cy="38101"/>
            </a:xfrm>
            <a:custGeom>
              <a:avLst/>
              <a:gdLst/>
              <a:ahLst/>
              <a:cxnLst/>
              <a:rect l="0" t="0" r="0" b="0"/>
              <a:pathLst>
                <a:path w="25401" h="38101">
                  <a:moveTo>
                    <a:pt x="25400" y="0"/>
                  </a:moveTo>
                  <a:lnTo>
                    <a:pt x="0" y="12700"/>
                  </a:lnTo>
                  <a:lnTo>
                    <a:pt x="0" y="25400"/>
                  </a:lnTo>
                  <a:lnTo>
                    <a:pt x="0" y="381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Freeform 255"/>
            <p:cNvSpPr/>
            <p:nvPr/>
          </p:nvSpPr>
          <p:spPr>
            <a:xfrm>
              <a:off x="2032000" y="1054100"/>
              <a:ext cx="215901" cy="190501"/>
            </a:xfrm>
            <a:custGeom>
              <a:avLst/>
              <a:gdLst/>
              <a:ahLst/>
              <a:cxnLst/>
              <a:rect l="0" t="0" r="0" b="0"/>
              <a:pathLst>
                <a:path w="215901" h="190501">
                  <a:moveTo>
                    <a:pt x="101600" y="12700"/>
                  </a:moveTo>
                  <a:lnTo>
                    <a:pt x="76200" y="12700"/>
                  </a:lnTo>
                  <a:lnTo>
                    <a:pt x="63500" y="0"/>
                  </a:lnTo>
                  <a:lnTo>
                    <a:pt x="63500" y="0"/>
                  </a:lnTo>
                  <a:lnTo>
                    <a:pt x="25400" y="25400"/>
                  </a:lnTo>
                  <a:lnTo>
                    <a:pt x="12700" y="38100"/>
                  </a:lnTo>
                  <a:lnTo>
                    <a:pt x="12700" y="76200"/>
                  </a:lnTo>
                  <a:lnTo>
                    <a:pt x="0" y="101600"/>
                  </a:lnTo>
                  <a:lnTo>
                    <a:pt x="0" y="139700"/>
                  </a:lnTo>
                  <a:lnTo>
                    <a:pt x="12700" y="165100"/>
                  </a:lnTo>
                  <a:lnTo>
                    <a:pt x="25400" y="177800"/>
                  </a:lnTo>
                  <a:lnTo>
                    <a:pt x="38100" y="190500"/>
                  </a:lnTo>
                  <a:lnTo>
                    <a:pt x="63500" y="177800"/>
                  </a:lnTo>
                  <a:lnTo>
                    <a:pt x="76200" y="165100"/>
                  </a:lnTo>
                  <a:lnTo>
                    <a:pt x="88900" y="152400"/>
                  </a:lnTo>
                  <a:lnTo>
                    <a:pt x="101600" y="139700"/>
                  </a:lnTo>
                  <a:lnTo>
                    <a:pt x="114300" y="101600"/>
                  </a:lnTo>
                  <a:lnTo>
                    <a:pt x="127000" y="76200"/>
                  </a:lnTo>
                  <a:lnTo>
                    <a:pt x="127000" y="50800"/>
                  </a:lnTo>
                  <a:lnTo>
                    <a:pt x="139700" y="38100"/>
                  </a:lnTo>
                  <a:lnTo>
                    <a:pt x="152400" y="38100"/>
                  </a:lnTo>
                  <a:lnTo>
                    <a:pt x="165100" y="76200"/>
                  </a:lnTo>
                  <a:lnTo>
                    <a:pt x="177800" y="101600"/>
                  </a:lnTo>
                  <a:lnTo>
                    <a:pt x="177800" y="127000"/>
                  </a:lnTo>
                  <a:lnTo>
                    <a:pt x="177800" y="139700"/>
                  </a:lnTo>
                  <a:lnTo>
                    <a:pt x="190500" y="152400"/>
                  </a:lnTo>
                  <a:lnTo>
                    <a:pt x="215900" y="1651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Freeform 256"/>
            <p:cNvSpPr/>
            <p:nvPr/>
          </p:nvSpPr>
          <p:spPr>
            <a:xfrm>
              <a:off x="2260600" y="1079500"/>
              <a:ext cx="190501" cy="139701"/>
            </a:xfrm>
            <a:custGeom>
              <a:avLst/>
              <a:gdLst/>
              <a:ahLst/>
              <a:cxnLst/>
              <a:rect l="0" t="0" r="0" b="0"/>
              <a:pathLst>
                <a:path w="190501" h="139701">
                  <a:moveTo>
                    <a:pt x="0" y="12700"/>
                  </a:moveTo>
                  <a:lnTo>
                    <a:pt x="12700" y="25400"/>
                  </a:lnTo>
                  <a:lnTo>
                    <a:pt x="12700" y="50800"/>
                  </a:lnTo>
                  <a:lnTo>
                    <a:pt x="25400" y="76200"/>
                  </a:lnTo>
                  <a:lnTo>
                    <a:pt x="38100" y="101600"/>
                  </a:lnTo>
                  <a:lnTo>
                    <a:pt x="38100" y="114300"/>
                  </a:lnTo>
                  <a:lnTo>
                    <a:pt x="50800" y="127000"/>
                  </a:lnTo>
                  <a:lnTo>
                    <a:pt x="63500" y="114300"/>
                  </a:lnTo>
                  <a:lnTo>
                    <a:pt x="76200" y="101600"/>
                  </a:lnTo>
                  <a:lnTo>
                    <a:pt x="76200" y="76200"/>
                  </a:lnTo>
                  <a:lnTo>
                    <a:pt x="76200" y="50800"/>
                  </a:lnTo>
                  <a:lnTo>
                    <a:pt x="88900" y="25400"/>
                  </a:lnTo>
                  <a:lnTo>
                    <a:pt x="101600" y="1270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27000" y="12700"/>
                  </a:lnTo>
                  <a:lnTo>
                    <a:pt x="139700" y="25400"/>
                  </a:lnTo>
                  <a:lnTo>
                    <a:pt x="152400" y="50800"/>
                  </a:lnTo>
                  <a:lnTo>
                    <a:pt x="165100" y="76200"/>
                  </a:lnTo>
                  <a:lnTo>
                    <a:pt x="177800" y="101600"/>
                  </a:lnTo>
                  <a:lnTo>
                    <a:pt x="177800" y="127000"/>
                  </a:lnTo>
                  <a:lnTo>
                    <a:pt x="190500" y="139700"/>
                  </a:lnTo>
                  <a:lnTo>
                    <a:pt x="190500" y="1397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Freeform 257"/>
            <p:cNvSpPr/>
            <p:nvPr/>
          </p:nvSpPr>
          <p:spPr>
            <a:xfrm>
              <a:off x="2501900" y="1079500"/>
              <a:ext cx="101601" cy="266701"/>
            </a:xfrm>
            <a:custGeom>
              <a:avLst/>
              <a:gdLst/>
              <a:ahLst/>
              <a:cxnLst/>
              <a:rect l="0" t="0" r="0" b="0"/>
              <a:pathLst>
                <a:path w="101601" h="266701">
                  <a:moveTo>
                    <a:pt x="38100" y="0"/>
                  </a:moveTo>
                  <a:lnTo>
                    <a:pt x="12700" y="381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0" y="114300"/>
                  </a:lnTo>
                  <a:lnTo>
                    <a:pt x="12700" y="114300"/>
                  </a:lnTo>
                  <a:lnTo>
                    <a:pt x="12700" y="127000"/>
                  </a:lnTo>
                  <a:lnTo>
                    <a:pt x="12700" y="127000"/>
                  </a:lnTo>
                  <a:lnTo>
                    <a:pt x="38100" y="88900"/>
                  </a:lnTo>
                  <a:lnTo>
                    <a:pt x="63500" y="63500"/>
                  </a:lnTo>
                  <a:lnTo>
                    <a:pt x="76200" y="50800"/>
                  </a:lnTo>
                  <a:lnTo>
                    <a:pt x="76200" y="25400"/>
                  </a:lnTo>
                  <a:lnTo>
                    <a:pt x="76200" y="12700"/>
                  </a:lnTo>
                  <a:lnTo>
                    <a:pt x="76200" y="63500"/>
                  </a:lnTo>
                  <a:lnTo>
                    <a:pt x="88900" y="88900"/>
                  </a:lnTo>
                  <a:lnTo>
                    <a:pt x="101600" y="114300"/>
                  </a:lnTo>
                  <a:lnTo>
                    <a:pt x="101600" y="139700"/>
                  </a:lnTo>
                  <a:lnTo>
                    <a:pt x="101600" y="177800"/>
                  </a:lnTo>
                  <a:lnTo>
                    <a:pt x="101600" y="203200"/>
                  </a:lnTo>
                  <a:lnTo>
                    <a:pt x="101600" y="228600"/>
                  </a:lnTo>
                  <a:lnTo>
                    <a:pt x="101600" y="254000"/>
                  </a:lnTo>
                  <a:lnTo>
                    <a:pt x="101600" y="241300"/>
                  </a:lnTo>
                  <a:lnTo>
                    <a:pt x="101600" y="254000"/>
                  </a:lnTo>
                  <a:lnTo>
                    <a:pt x="76200" y="266700"/>
                  </a:lnTo>
                  <a:lnTo>
                    <a:pt x="50800" y="266700"/>
                  </a:lnTo>
                  <a:lnTo>
                    <a:pt x="38100" y="254000"/>
                  </a:lnTo>
                  <a:lnTo>
                    <a:pt x="25400" y="241300"/>
                  </a:lnTo>
                  <a:lnTo>
                    <a:pt x="25400" y="228600"/>
                  </a:lnTo>
                  <a:lnTo>
                    <a:pt x="25400" y="203200"/>
                  </a:lnTo>
                  <a:lnTo>
                    <a:pt x="38100" y="1905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Freeform 258"/>
            <p:cNvSpPr/>
            <p:nvPr/>
          </p:nvSpPr>
          <p:spPr>
            <a:xfrm>
              <a:off x="2667000" y="977900"/>
              <a:ext cx="50801" cy="266701"/>
            </a:xfrm>
            <a:custGeom>
              <a:avLst/>
              <a:gdLst/>
              <a:ahLst/>
              <a:cxnLst/>
              <a:rect l="0" t="0" r="0" b="0"/>
              <a:pathLst>
                <a:path w="50801" h="266701">
                  <a:moveTo>
                    <a:pt x="0" y="0"/>
                  </a:moveTo>
                  <a:lnTo>
                    <a:pt x="0" y="0"/>
                  </a:lnTo>
                  <a:lnTo>
                    <a:pt x="12700" y="76200"/>
                  </a:lnTo>
                  <a:lnTo>
                    <a:pt x="25400" y="114300"/>
                  </a:lnTo>
                  <a:lnTo>
                    <a:pt x="25400" y="152400"/>
                  </a:lnTo>
                  <a:lnTo>
                    <a:pt x="38100" y="177800"/>
                  </a:lnTo>
                  <a:lnTo>
                    <a:pt x="50800" y="215900"/>
                  </a:lnTo>
                  <a:lnTo>
                    <a:pt x="50800" y="241300"/>
                  </a:lnTo>
                  <a:lnTo>
                    <a:pt x="50800" y="254000"/>
                  </a:lnTo>
                  <a:lnTo>
                    <a:pt x="50800" y="2667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Freeform 259"/>
            <p:cNvSpPr/>
            <p:nvPr/>
          </p:nvSpPr>
          <p:spPr>
            <a:xfrm>
              <a:off x="2781300" y="1079500"/>
              <a:ext cx="165101" cy="139701"/>
            </a:xfrm>
            <a:custGeom>
              <a:avLst/>
              <a:gdLst/>
              <a:ahLst/>
              <a:cxnLst/>
              <a:rect l="0" t="0" r="0" b="0"/>
              <a:pathLst>
                <a:path w="165101" h="139701">
                  <a:moveTo>
                    <a:pt x="0" y="139700"/>
                  </a:moveTo>
                  <a:lnTo>
                    <a:pt x="0" y="127000"/>
                  </a:lnTo>
                  <a:lnTo>
                    <a:pt x="38100" y="101600"/>
                  </a:lnTo>
                  <a:lnTo>
                    <a:pt x="63500" y="76200"/>
                  </a:lnTo>
                  <a:lnTo>
                    <a:pt x="63500" y="50800"/>
                  </a:lnTo>
                  <a:lnTo>
                    <a:pt x="76200" y="38100"/>
                  </a:lnTo>
                  <a:lnTo>
                    <a:pt x="88900" y="38100"/>
                  </a:lnTo>
                  <a:lnTo>
                    <a:pt x="63500" y="12700"/>
                  </a:lnTo>
                  <a:lnTo>
                    <a:pt x="76200" y="0"/>
                  </a:lnTo>
                  <a:lnTo>
                    <a:pt x="63500" y="0"/>
                  </a:lnTo>
                  <a:lnTo>
                    <a:pt x="50800" y="12700"/>
                  </a:lnTo>
                  <a:lnTo>
                    <a:pt x="50800" y="0"/>
                  </a:lnTo>
                  <a:lnTo>
                    <a:pt x="25400" y="50800"/>
                  </a:lnTo>
                  <a:lnTo>
                    <a:pt x="25400" y="76200"/>
                  </a:lnTo>
                  <a:lnTo>
                    <a:pt x="25400" y="114300"/>
                  </a:lnTo>
                  <a:lnTo>
                    <a:pt x="25400" y="127000"/>
                  </a:lnTo>
                  <a:lnTo>
                    <a:pt x="38100" y="139700"/>
                  </a:lnTo>
                  <a:lnTo>
                    <a:pt x="63500" y="139700"/>
                  </a:lnTo>
                  <a:lnTo>
                    <a:pt x="76200" y="139700"/>
                  </a:lnTo>
                  <a:lnTo>
                    <a:pt x="101600" y="139700"/>
                  </a:lnTo>
                  <a:lnTo>
                    <a:pt x="127000" y="139700"/>
                  </a:lnTo>
                  <a:lnTo>
                    <a:pt x="152400" y="139700"/>
                  </a:lnTo>
                  <a:lnTo>
                    <a:pt x="165100" y="1397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Freeform 260"/>
            <p:cNvSpPr/>
            <p:nvPr/>
          </p:nvSpPr>
          <p:spPr>
            <a:xfrm>
              <a:off x="2959100" y="1092200"/>
              <a:ext cx="114301" cy="215901"/>
            </a:xfrm>
            <a:custGeom>
              <a:avLst/>
              <a:gdLst/>
              <a:ahLst/>
              <a:cxnLst/>
              <a:rect l="0" t="0" r="0" b="0"/>
              <a:pathLst>
                <a:path w="114301" h="215901">
                  <a:moveTo>
                    <a:pt x="88900" y="0"/>
                  </a:moveTo>
                  <a:lnTo>
                    <a:pt x="76200" y="0"/>
                  </a:lnTo>
                  <a:lnTo>
                    <a:pt x="76200" y="12700"/>
                  </a:lnTo>
                  <a:lnTo>
                    <a:pt x="38100" y="38100"/>
                  </a:lnTo>
                  <a:lnTo>
                    <a:pt x="38100" y="63500"/>
                  </a:lnTo>
                  <a:lnTo>
                    <a:pt x="63500" y="101600"/>
                  </a:lnTo>
                  <a:lnTo>
                    <a:pt x="76200" y="101600"/>
                  </a:lnTo>
                  <a:lnTo>
                    <a:pt x="88900" y="114300"/>
                  </a:lnTo>
                  <a:lnTo>
                    <a:pt x="101600" y="127000"/>
                  </a:lnTo>
                  <a:lnTo>
                    <a:pt x="114300" y="139700"/>
                  </a:lnTo>
                  <a:lnTo>
                    <a:pt x="114300" y="152400"/>
                  </a:lnTo>
                  <a:lnTo>
                    <a:pt x="101600" y="165100"/>
                  </a:lnTo>
                  <a:lnTo>
                    <a:pt x="101600" y="152400"/>
                  </a:lnTo>
                  <a:lnTo>
                    <a:pt x="101600" y="165100"/>
                  </a:lnTo>
                  <a:lnTo>
                    <a:pt x="63500" y="190500"/>
                  </a:lnTo>
                  <a:lnTo>
                    <a:pt x="38100" y="203200"/>
                  </a:lnTo>
                  <a:lnTo>
                    <a:pt x="25400" y="203200"/>
                  </a:lnTo>
                  <a:lnTo>
                    <a:pt x="0" y="2159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Freeform 261"/>
            <p:cNvSpPr/>
            <p:nvPr/>
          </p:nvSpPr>
          <p:spPr>
            <a:xfrm>
              <a:off x="3657600" y="2781300"/>
              <a:ext cx="114301" cy="88901"/>
            </a:xfrm>
            <a:custGeom>
              <a:avLst/>
              <a:gdLst/>
              <a:ahLst/>
              <a:cxnLst/>
              <a:rect l="0" t="0" r="0" b="0"/>
              <a:pathLst>
                <a:path w="114301" h="88901">
                  <a:moveTo>
                    <a:pt x="12700" y="0"/>
                  </a:moveTo>
                  <a:lnTo>
                    <a:pt x="0" y="25400"/>
                  </a:lnTo>
                  <a:lnTo>
                    <a:pt x="0" y="38100"/>
                  </a:lnTo>
                  <a:lnTo>
                    <a:pt x="0" y="50800"/>
                  </a:lnTo>
                  <a:lnTo>
                    <a:pt x="0" y="63500"/>
                  </a:lnTo>
                  <a:lnTo>
                    <a:pt x="0" y="76200"/>
                  </a:lnTo>
                  <a:lnTo>
                    <a:pt x="0" y="88900"/>
                  </a:lnTo>
                  <a:lnTo>
                    <a:pt x="38100" y="88900"/>
                  </a:lnTo>
                  <a:lnTo>
                    <a:pt x="63500" y="88900"/>
                  </a:lnTo>
                  <a:lnTo>
                    <a:pt x="63500" y="88900"/>
                  </a:lnTo>
                  <a:lnTo>
                    <a:pt x="88900" y="88900"/>
                  </a:lnTo>
                  <a:lnTo>
                    <a:pt x="101600" y="88900"/>
                  </a:lnTo>
                  <a:lnTo>
                    <a:pt x="88900" y="88900"/>
                  </a:lnTo>
                  <a:lnTo>
                    <a:pt x="101600" y="88900"/>
                  </a:lnTo>
                  <a:lnTo>
                    <a:pt x="114300" y="76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Freeform 262"/>
            <p:cNvSpPr/>
            <p:nvPr/>
          </p:nvSpPr>
          <p:spPr>
            <a:xfrm>
              <a:off x="3746500" y="2781300"/>
              <a:ext cx="25401" cy="177801"/>
            </a:xfrm>
            <a:custGeom>
              <a:avLst/>
              <a:gdLst/>
              <a:ahLst/>
              <a:cxnLst/>
              <a:rect l="0" t="0" r="0" b="0"/>
              <a:pathLst>
                <a:path w="25401" h="177801">
                  <a:moveTo>
                    <a:pt x="0" y="0"/>
                  </a:moveTo>
                  <a:lnTo>
                    <a:pt x="0" y="12700"/>
                  </a:lnTo>
                  <a:lnTo>
                    <a:pt x="0" y="63500"/>
                  </a:lnTo>
                  <a:lnTo>
                    <a:pt x="12700" y="88900"/>
                  </a:lnTo>
                  <a:lnTo>
                    <a:pt x="12700" y="114300"/>
                  </a:lnTo>
                  <a:lnTo>
                    <a:pt x="12700" y="127000"/>
                  </a:lnTo>
                  <a:lnTo>
                    <a:pt x="12700" y="152400"/>
                  </a:lnTo>
                  <a:lnTo>
                    <a:pt x="12700" y="152400"/>
                  </a:lnTo>
                  <a:lnTo>
                    <a:pt x="25400" y="177800"/>
                  </a:lnTo>
                  <a:lnTo>
                    <a:pt x="12700" y="165100"/>
                  </a:lnTo>
                  <a:lnTo>
                    <a:pt x="25400" y="177800"/>
                  </a:lnTo>
                  <a:lnTo>
                    <a:pt x="254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Freeform 263"/>
            <p:cNvSpPr/>
            <p:nvPr/>
          </p:nvSpPr>
          <p:spPr>
            <a:xfrm>
              <a:off x="3860800" y="2933700"/>
              <a:ext cx="1" cy="25401"/>
            </a:xfrm>
            <a:custGeom>
              <a:avLst/>
              <a:gdLst/>
              <a:ahLst/>
              <a:cxnLst/>
              <a:rect l="0" t="0" r="0" b="0"/>
              <a:pathLst>
                <a:path w="1" h="25401">
                  <a:moveTo>
                    <a:pt x="0" y="0"/>
                  </a:moveTo>
                  <a:lnTo>
                    <a:pt x="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Freeform 264"/>
            <p:cNvSpPr/>
            <p:nvPr/>
          </p:nvSpPr>
          <p:spPr>
            <a:xfrm>
              <a:off x="3949700" y="2806700"/>
              <a:ext cx="152401" cy="152401"/>
            </a:xfrm>
            <a:custGeom>
              <a:avLst/>
              <a:gdLst/>
              <a:ahLst/>
              <a:cxnLst/>
              <a:rect l="0" t="0" r="0" b="0"/>
              <a:pathLst>
                <a:path w="152401" h="152401">
                  <a:moveTo>
                    <a:pt x="0" y="0"/>
                  </a:moveTo>
                  <a:lnTo>
                    <a:pt x="0" y="0"/>
                  </a:lnTo>
                  <a:lnTo>
                    <a:pt x="50800" y="0"/>
                  </a:lnTo>
                  <a:lnTo>
                    <a:pt x="63500" y="0"/>
                  </a:lnTo>
                  <a:lnTo>
                    <a:pt x="76200" y="25400"/>
                  </a:lnTo>
                  <a:lnTo>
                    <a:pt x="76200" y="12700"/>
                  </a:lnTo>
                  <a:lnTo>
                    <a:pt x="76200" y="25400"/>
                  </a:lnTo>
                  <a:lnTo>
                    <a:pt x="50800" y="63500"/>
                  </a:lnTo>
                  <a:lnTo>
                    <a:pt x="38100" y="76200"/>
                  </a:lnTo>
                  <a:lnTo>
                    <a:pt x="25400" y="101600"/>
                  </a:lnTo>
                  <a:lnTo>
                    <a:pt x="0" y="114300"/>
                  </a:lnTo>
                  <a:lnTo>
                    <a:pt x="0" y="127000"/>
                  </a:lnTo>
                  <a:lnTo>
                    <a:pt x="0" y="127000"/>
                  </a:lnTo>
                  <a:lnTo>
                    <a:pt x="0" y="127000"/>
                  </a:lnTo>
                  <a:lnTo>
                    <a:pt x="63500" y="139700"/>
                  </a:lnTo>
                  <a:lnTo>
                    <a:pt x="88900" y="139700"/>
                  </a:lnTo>
                  <a:lnTo>
                    <a:pt x="114300" y="139700"/>
                  </a:lnTo>
                  <a:lnTo>
                    <a:pt x="127000" y="139700"/>
                  </a:lnTo>
                  <a:lnTo>
                    <a:pt x="139700" y="139700"/>
                  </a:lnTo>
                  <a:lnTo>
                    <a:pt x="152400" y="152400"/>
                  </a:lnTo>
                  <a:lnTo>
                    <a:pt x="152400" y="139700"/>
                  </a:lnTo>
                  <a:lnTo>
                    <a:pt x="1524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Freeform 265"/>
            <p:cNvSpPr/>
            <p:nvPr/>
          </p:nvSpPr>
          <p:spPr>
            <a:xfrm>
              <a:off x="3606800" y="3048000"/>
              <a:ext cx="584201" cy="50801"/>
            </a:xfrm>
            <a:custGeom>
              <a:avLst/>
              <a:gdLst/>
              <a:ahLst/>
              <a:cxnLst/>
              <a:rect l="0" t="0" r="0" b="0"/>
              <a:pathLst>
                <a:path w="584201" h="50801">
                  <a:moveTo>
                    <a:pt x="584200" y="0"/>
                  </a:moveTo>
                  <a:lnTo>
                    <a:pt x="558800" y="0"/>
                  </a:lnTo>
                  <a:lnTo>
                    <a:pt x="533400" y="0"/>
                  </a:lnTo>
                  <a:lnTo>
                    <a:pt x="495300" y="0"/>
                  </a:lnTo>
                  <a:lnTo>
                    <a:pt x="469900" y="0"/>
                  </a:lnTo>
                  <a:lnTo>
                    <a:pt x="431800" y="0"/>
                  </a:lnTo>
                  <a:lnTo>
                    <a:pt x="393700" y="0"/>
                  </a:lnTo>
                  <a:lnTo>
                    <a:pt x="342900" y="0"/>
                  </a:lnTo>
                  <a:lnTo>
                    <a:pt x="304800" y="0"/>
                  </a:lnTo>
                  <a:lnTo>
                    <a:pt x="254000" y="0"/>
                  </a:lnTo>
                  <a:lnTo>
                    <a:pt x="203200" y="12700"/>
                  </a:lnTo>
                  <a:lnTo>
                    <a:pt x="165100" y="12700"/>
                  </a:lnTo>
                  <a:lnTo>
                    <a:pt x="127000" y="25400"/>
                  </a:lnTo>
                  <a:lnTo>
                    <a:pt x="88900" y="25400"/>
                  </a:lnTo>
                  <a:lnTo>
                    <a:pt x="50800" y="38100"/>
                  </a:lnTo>
                  <a:lnTo>
                    <a:pt x="25400" y="38100"/>
                  </a:lnTo>
                  <a:lnTo>
                    <a:pt x="12700" y="50800"/>
                  </a:lnTo>
                  <a:lnTo>
                    <a:pt x="0" y="50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Freeform 266"/>
            <p:cNvSpPr/>
            <p:nvPr/>
          </p:nvSpPr>
          <p:spPr>
            <a:xfrm>
              <a:off x="3771900" y="3149600"/>
              <a:ext cx="127001" cy="203201"/>
            </a:xfrm>
            <a:custGeom>
              <a:avLst/>
              <a:gdLst/>
              <a:ahLst/>
              <a:cxnLst/>
              <a:rect l="0" t="0" r="0" b="0"/>
              <a:pathLst>
                <a:path w="127001" h="203201">
                  <a:moveTo>
                    <a:pt x="50800" y="12700"/>
                  </a:moveTo>
                  <a:lnTo>
                    <a:pt x="50800" y="0"/>
                  </a:lnTo>
                  <a:lnTo>
                    <a:pt x="50800" y="12700"/>
                  </a:lnTo>
                  <a:lnTo>
                    <a:pt x="12700" y="25400"/>
                  </a:lnTo>
                  <a:lnTo>
                    <a:pt x="0" y="38100"/>
                  </a:lnTo>
                  <a:lnTo>
                    <a:pt x="0" y="50800"/>
                  </a:lnTo>
                  <a:lnTo>
                    <a:pt x="0" y="63500"/>
                  </a:lnTo>
                  <a:lnTo>
                    <a:pt x="0" y="76200"/>
                  </a:lnTo>
                  <a:lnTo>
                    <a:pt x="38100" y="88900"/>
                  </a:lnTo>
                  <a:lnTo>
                    <a:pt x="63500" y="101600"/>
                  </a:lnTo>
                  <a:lnTo>
                    <a:pt x="88900" y="114300"/>
                  </a:lnTo>
                  <a:lnTo>
                    <a:pt x="101600" y="127000"/>
                  </a:lnTo>
                  <a:lnTo>
                    <a:pt x="114300" y="139700"/>
                  </a:lnTo>
                  <a:lnTo>
                    <a:pt x="127000" y="139700"/>
                  </a:lnTo>
                  <a:lnTo>
                    <a:pt x="127000" y="165100"/>
                  </a:lnTo>
                  <a:lnTo>
                    <a:pt x="127000" y="177800"/>
                  </a:lnTo>
                  <a:lnTo>
                    <a:pt x="127000" y="190500"/>
                  </a:lnTo>
                  <a:lnTo>
                    <a:pt x="101600" y="203200"/>
                  </a:lnTo>
                  <a:lnTo>
                    <a:pt x="88900" y="203200"/>
                  </a:lnTo>
                  <a:lnTo>
                    <a:pt x="76200" y="203200"/>
                  </a:lnTo>
                  <a:lnTo>
                    <a:pt x="63500" y="190500"/>
                  </a:lnTo>
                  <a:lnTo>
                    <a:pt x="63500" y="177800"/>
                  </a:lnTo>
                  <a:lnTo>
                    <a:pt x="63500" y="177800"/>
                  </a:lnTo>
                  <a:lnTo>
                    <a:pt x="63500" y="114300"/>
                  </a:lnTo>
                  <a:lnTo>
                    <a:pt x="63500" y="88900"/>
                  </a:lnTo>
                  <a:lnTo>
                    <a:pt x="76200" y="63500"/>
                  </a:lnTo>
                  <a:lnTo>
                    <a:pt x="88900" y="50800"/>
                  </a:lnTo>
                  <a:lnTo>
                    <a:pt x="88900" y="25400"/>
                  </a:lnTo>
                  <a:lnTo>
                    <a:pt x="88900" y="12700"/>
                  </a:lnTo>
                  <a:lnTo>
                    <a:pt x="88900" y="25400"/>
                  </a:lnTo>
                  <a:lnTo>
                    <a:pt x="88900" y="12700"/>
                  </a:lnTo>
                  <a:lnTo>
                    <a:pt x="76200" y="0"/>
                  </a:lnTo>
                  <a:lnTo>
                    <a:pt x="63500" y="0"/>
                  </a:lnTo>
                  <a:lnTo>
                    <a:pt x="508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Freeform 267"/>
            <p:cNvSpPr/>
            <p:nvPr/>
          </p:nvSpPr>
          <p:spPr>
            <a:xfrm>
              <a:off x="4013200" y="3289300"/>
              <a:ext cx="1" cy="38101"/>
            </a:xfrm>
            <a:custGeom>
              <a:avLst/>
              <a:gdLst/>
              <a:ahLst/>
              <a:cxnLst/>
              <a:rect l="0" t="0" r="0" b="0"/>
              <a:pathLst>
                <a:path w="1" h="38101">
                  <a:moveTo>
                    <a:pt x="0" y="0"/>
                  </a:moveTo>
                  <a:lnTo>
                    <a:pt x="0" y="0"/>
                  </a:lnTo>
                  <a:lnTo>
                    <a:pt x="0" y="38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Freeform 268"/>
            <p:cNvSpPr/>
            <p:nvPr/>
          </p:nvSpPr>
          <p:spPr>
            <a:xfrm>
              <a:off x="4076700" y="3162300"/>
              <a:ext cx="152401" cy="76201"/>
            </a:xfrm>
            <a:custGeom>
              <a:avLst/>
              <a:gdLst/>
              <a:ahLst/>
              <a:cxnLst/>
              <a:rect l="0" t="0" r="0" b="0"/>
              <a:pathLst>
                <a:path w="152401" h="76201">
                  <a:moveTo>
                    <a:pt x="0" y="0"/>
                  </a:moveTo>
                  <a:lnTo>
                    <a:pt x="0" y="38100"/>
                  </a:lnTo>
                  <a:lnTo>
                    <a:pt x="0" y="38100"/>
                  </a:lnTo>
                  <a:lnTo>
                    <a:pt x="0" y="63500"/>
                  </a:lnTo>
                  <a:lnTo>
                    <a:pt x="0" y="76200"/>
                  </a:lnTo>
                  <a:lnTo>
                    <a:pt x="38100" y="76200"/>
                  </a:lnTo>
                  <a:lnTo>
                    <a:pt x="63500" y="76200"/>
                  </a:lnTo>
                  <a:lnTo>
                    <a:pt x="76200" y="76200"/>
                  </a:lnTo>
                  <a:lnTo>
                    <a:pt x="88900" y="76200"/>
                  </a:lnTo>
                  <a:lnTo>
                    <a:pt x="114300" y="63500"/>
                  </a:lnTo>
                  <a:lnTo>
                    <a:pt x="127000" y="50800"/>
                  </a:lnTo>
                  <a:lnTo>
                    <a:pt x="152400" y="38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Freeform 269"/>
            <p:cNvSpPr/>
            <p:nvPr/>
          </p:nvSpPr>
          <p:spPr>
            <a:xfrm>
              <a:off x="4191000" y="3136900"/>
              <a:ext cx="1" cy="215901"/>
            </a:xfrm>
            <a:custGeom>
              <a:avLst/>
              <a:gdLst/>
              <a:ahLst/>
              <a:cxnLst/>
              <a:rect l="0" t="0" r="0" b="0"/>
              <a:pathLst>
                <a:path w="1" h="215901">
                  <a:moveTo>
                    <a:pt x="0" y="0"/>
                  </a:moveTo>
                  <a:lnTo>
                    <a:pt x="0" y="12700"/>
                  </a:lnTo>
                  <a:lnTo>
                    <a:pt x="0" y="38100"/>
                  </a:lnTo>
                  <a:lnTo>
                    <a:pt x="0" y="63500"/>
                  </a:lnTo>
                  <a:lnTo>
                    <a:pt x="0" y="101600"/>
                  </a:lnTo>
                  <a:lnTo>
                    <a:pt x="0" y="127000"/>
                  </a:lnTo>
                  <a:lnTo>
                    <a:pt x="0" y="139700"/>
                  </a:lnTo>
                  <a:lnTo>
                    <a:pt x="0" y="152400"/>
                  </a:lnTo>
                  <a:lnTo>
                    <a:pt x="0" y="152400"/>
                  </a:lnTo>
                  <a:lnTo>
                    <a:pt x="0" y="152400"/>
                  </a:lnTo>
                  <a:lnTo>
                    <a:pt x="0" y="190500"/>
                  </a:lnTo>
                  <a:lnTo>
                    <a:pt x="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Freeform 270"/>
            <p:cNvSpPr/>
            <p:nvPr/>
          </p:nvSpPr>
          <p:spPr>
            <a:xfrm>
              <a:off x="4648200" y="1587500"/>
              <a:ext cx="406401" cy="304801"/>
            </a:xfrm>
            <a:custGeom>
              <a:avLst/>
              <a:gdLst/>
              <a:ahLst/>
              <a:cxnLst/>
              <a:rect l="0" t="0" r="0" b="0"/>
              <a:pathLst>
                <a:path w="406401" h="304801">
                  <a:moveTo>
                    <a:pt x="266700" y="25400"/>
                  </a:moveTo>
                  <a:lnTo>
                    <a:pt x="228600" y="12700"/>
                  </a:lnTo>
                  <a:lnTo>
                    <a:pt x="215900" y="0"/>
                  </a:lnTo>
                  <a:lnTo>
                    <a:pt x="177800" y="0"/>
                  </a:lnTo>
                  <a:lnTo>
                    <a:pt x="152400" y="0"/>
                  </a:lnTo>
                  <a:lnTo>
                    <a:pt x="127000" y="12700"/>
                  </a:lnTo>
                  <a:lnTo>
                    <a:pt x="114300" y="25400"/>
                  </a:lnTo>
                  <a:lnTo>
                    <a:pt x="88900" y="25400"/>
                  </a:lnTo>
                  <a:lnTo>
                    <a:pt x="63500" y="50800"/>
                  </a:lnTo>
                  <a:lnTo>
                    <a:pt x="38100" y="63500"/>
                  </a:lnTo>
                  <a:lnTo>
                    <a:pt x="25400" y="76200"/>
                  </a:lnTo>
                  <a:lnTo>
                    <a:pt x="12700" y="114300"/>
                  </a:lnTo>
                  <a:lnTo>
                    <a:pt x="0" y="139700"/>
                  </a:lnTo>
                  <a:lnTo>
                    <a:pt x="0" y="165100"/>
                  </a:lnTo>
                  <a:lnTo>
                    <a:pt x="0" y="190500"/>
                  </a:lnTo>
                  <a:lnTo>
                    <a:pt x="12700" y="215900"/>
                  </a:lnTo>
                  <a:lnTo>
                    <a:pt x="25400" y="228600"/>
                  </a:lnTo>
                  <a:lnTo>
                    <a:pt x="63500" y="266700"/>
                  </a:lnTo>
                  <a:lnTo>
                    <a:pt x="88900" y="279400"/>
                  </a:lnTo>
                  <a:lnTo>
                    <a:pt x="114300" y="292100"/>
                  </a:lnTo>
                  <a:lnTo>
                    <a:pt x="152400" y="304800"/>
                  </a:lnTo>
                  <a:lnTo>
                    <a:pt x="190500" y="304800"/>
                  </a:lnTo>
                  <a:lnTo>
                    <a:pt x="228600" y="304800"/>
                  </a:lnTo>
                  <a:lnTo>
                    <a:pt x="266700" y="292100"/>
                  </a:lnTo>
                  <a:lnTo>
                    <a:pt x="304800" y="292100"/>
                  </a:lnTo>
                  <a:lnTo>
                    <a:pt x="330200" y="266700"/>
                  </a:lnTo>
                  <a:lnTo>
                    <a:pt x="355600" y="241300"/>
                  </a:lnTo>
                  <a:lnTo>
                    <a:pt x="381000" y="228600"/>
                  </a:lnTo>
                  <a:lnTo>
                    <a:pt x="393700" y="203200"/>
                  </a:lnTo>
                  <a:lnTo>
                    <a:pt x="406400" y="165100"/>
                  </a:lnTo>
                  <a:lnTo>
                    <a:pt x="406400" y="139700"/>
                  </a:lnTo>
                  <a:lnTo>
                    <a:pt x="393700" y="114300"/>
                  </a:lnTo>
                  <a:lnTo>
                    <a:pt x="381000" y="88900"/>
                  </a:lnTo>
                  <a:lnTo>
                    <a:pt x="355600" y="76200"/>
                  </a:lnTo>
                  <a:lnTo>
                    <a:pt x="330200" y="50800"/>
                  </a:lnTo>
                  <a:lnTo>
                    <a:pt x="304800" y="38100"/>
                  </a:lnTo>
                  <a:lnTo>
                    <a:pt x="266700" y="25400"/>
                  </a:lnTo>
                  <a:close/>
                </a:path>
              </a:pathLst>
            </a:cu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Freeform 271"/>
            <p:cNvSpPr/>
            <p:nvPr/>
          </p:nvSpPr>
          <p:spPr>
            <a:xfrm>
              <a:off x="3276600" y="1765300"/>
              <a:ext cx="469901" cy="330201"/>
            </a:xfrm>
            <a:custGeom>
              <a:avLst/>
              <a:gdLst/>
              <a:ahLst/>
              <a:cxnLst/>
              <a:rect l="0" t="0" r="0" b="0"/>
              <a:pathLst>
                <a:path w="469901" h="330201">
                  <a:moveTo>
                    <a:pt x="228600" y="0"/>
                  </a:moveTo>
                  <a:lnTo>
                    <a:pt x="177800" y="0"/>
                  </a:lnTo>
                  <a:lnTo>
                    <a:pt x="139700" y="12700"/>
                  </a:lnTo>
                  <a:lnTo>
                    <a:pt x="114300" y="25400"/>
                  </a:lnTo>
                  <a:lnTo>
                    <a:pt x="88900" y="38100"/>
                  </a:lnTo>
                  <a:lnTo>
                    <a:pt x="63500" y="50800"/>
                  </a:lnTo>
                  <a:lnTo>
                    <a:pt x="38100" y="88900"/>
                  </a:lnTo>
                  <a:lnTo>
                    <a:pt x="12700" y="114300"/>
                  </a:lnTo>
                  <a:lnTo>
                    <a:pt x="12700" y="139700"/>
                  </a:lnTo>
                  <a:lnTo>
                    <a:pt x="0" y="177800"/>
                  </a:lnTo>
                  <a:lnTo>
                    <a:pt x="0" y="203200"/>
                  </a:lnTo>
                  <a:lnTo>
                    <a:pt x="12700" y="241300"/>
                  </a:lnTo>
                  <a:lnTo>
                    <a:pt x="38100" y="254000"/>
                  </a:lnTo>
                  <a:lnTo>
                    <a:pt x="76200" y="279400"/>
                  </a:lnTo>
                  <a:lnTo>
                    <a:pt x="114300" y="292100"/>
                  </a:lnTo>
                  <a:lnTo>
                    <a:pt x="165100" y="317500"/>
                  </a:lnTo>
                  <a:lnTo>
                    <a:pt x="215900" y="330200"/>
                  </a:lnTo>
                  <a:lnTo>
                    <a:pt x="266700" y="317500"/>
                  </a:lnTo>
                  <a:lnTo>
                    <a:pt x="317500" y="317500"/>
                  </a:lnTo>
                  <a:lnTo>
                    <a:pt x="368300" y="292100"/>
                  </a:lnTo>
                  <a:lnTo>
                    <a:pt x="406400" y="279400"/>
                  </a:lnTo>
                  <a:lnTo>
                    <a:pt x="431800" y="254000"/>
                  </a:lnTo>
                  <a:lnTo>
                    <a:pt x="457200" y="228600"/>
                  </a:lnTo>
                  <a:lnTo>
                    <a:pt x="469900" y="190500"/>
                  </a:lnTo>
                  <a:lnTo>
                    <a:pt x="457200" y="152400"/>
                  </a:lnTo>
                  <a:lnTo>
                    <a:pt x="444500" y="114300"/>
                  </a:lnTo>
                  <a:lnTo>
                    <a:pt x="419100" y="88900"/>
                  </a:lnTo>
                  <a:lnTo>
                    <a:pt x="381000" y="50800"/>
                  </a:lnTo>
                  <a:lnTo>
                    <a:pt x="355600" y="25400"/>
                  </a:lnTo>
                  <a:lnTo>
                    <a:pt x="317500" y="12700"/>
                  </a:lnTo>
                  <a:lnTo>
                    <a:pt x="292100" y="0"/>
                  </a:lnTo>
                  <a:lnTo>
                    <a:pt x="2667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Freeform 272"/>
            <p:cNvSpPr/>
            <p:nvPr/>
          </p:nvSpPr>
          <p:spPr>
            <a:xfrm>
              <a:off x="4381500" y="2984500"/>
              <a:ext cx="203201" cy="25401"/>
            </a:xfrm>
            <a:custGeom>
              <a:avLst/>
              <a:gdLst/>
              <a:ahLst/>
              <a:cxnLst/>
              <a:rect l="0" t="0" r="0" b="0"/>
              <a:pathLst>
                <a:path w="203201" h="25401">
                  <a:moveTo>
                    <a:pt x="0" y="12700"/>
                  </a:moveTo>
                  <a:lnTo>
                    <a:pt x="25400" y="0"/>
                  </a:lnTo>
                  <a:lnTo>
                    <a:pt x="50800" y="12700"/>
                  </a:lnTo>
                  <a:lnTo>
                    <a:pt x="63500" y="12700"/>
                  </a:lnTo>
                  <a:lnTo>
                    <a:pt x="88900" y="12700"/>
                  </a:lnTo>
                  <a:lnTo>
                    <a:pt x="114300" y="12700"/>
                  </a:lnTo>
                  <a:lnTo>
                    <a:pt x="139700" y="25400"/>
                  </a:lnTo>
                  <a:lnTo>
                    <a:pt x="165100" y="25400"/>
                  </a:lnTo>
                  <a:lnTo>
                    <a:pt x="190500" y="25400"/>
                  </a:lnTo>
                  <a:lnTo>
                    <a:pt x="20320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Freeform 273"/>
            <p:cNvSpPr/>
            <p:nvPr/>
          </p:nvSpPr>
          <p:spPr>
            <a:xfrm>
              <a:off x="4406900" y="3124200"/>
              <a:ext cx="165101" cy="25401"/>
            </a:xfrm>
            <a:custGeom>
              <a:avLst/>
              <a:gdLst/>
              <a:ahLst/>
              <a:cxnLst/>
              <a:rect l="0" t="0" r="0" b="0"/>
              <a:pathLst>
                <a:path w="165101" h="25401">
                  <a:moveTo>
                    <a:pt x="0" y="0"/>
                  </a:moveTo>
                  <a:lnTo>
                    <a:pt x="12700" y="0"/>
                  </a:lnTo>
                  <a:lnTo>
                    <a:pt x="50800" y="0"/>
                  </a:lnTo>
                  <a:lnTo>
                    <a:pt x="63500" y="12700"/>
                  </a:lnTo>
                  <a:lnTo>
                    <a:pt x="88900" y="12700"/>
                  </a:lnTo>
                  <a:lnTo>
                    <a:pt x="114300" y="12700"/>
                  </a:lnTo>
                  <a:lnTo>
                    <a:pt x="127000" y="25400"/>
                  </a:lnTo>
                  <a:lnTo>
                    <a:pt x="152400" y="25400"/>
                  </a:lnTo>
                  <a:lnTo>
                    <a:pt x="165100" y="25400"/>
                  </a:lnTo>
                  <a:lnTo>
                    <a:pt x="16510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Freeform 274"/>
            <p:cNvSpPr/>
            <p:nvPr/>
          </p:nvSpPr>
          <p:spPr>
            <a:xfrm>
              <a:off x="4826000" y="2755900"/>
              <a:ext cx="114301" cy="228601"/>
            </a:xfrm>
            <a:custGeom>
              <a:avLst/>
              <a:gdLst/>
              <a:ahLst/>
              <a:cxnLst/>
              <a:rect l="0" t="0" r="0" b="0"/>
              <a:pathLst>
                <a:path w="114301" h="228601">
                  <a:moveTo>
                    <a:pt x="88900" y="0"/>
                  </a:moveTo>
                  <a:lnTo>
                    <a:pt x="63500" y="25400"/>
                  </a:lnTo>
                  <a:lnTo>
                    <a:pt x="38100" y="50800"/>
                  </a:lnTo>
                  <a:lnTo>
                    <a:pt x="38100" y="63500"/>
                  </a:lnTo>
                  <a:lnTo>
                    <a:pt x="12700" y="101600"/>
                  </a:lnTo>
                  <a:lnTo>
                    <a:pt x="0" y="139700"/>
                  </a:lnTo>
                  <a:lnTo>
                    <a:pt x="0" y="177800"/>
                  </a:lnTo>
                  <a:lnTo>
                    <a:pt x="0" y="203200"/>
                  </a:lnTo>
                  <a:lnTo>
                    <a:pt x="12700" y="215900"/>
                  </a:lnTo>
                  <a:lnTo>
                    <a:pt x="38100" y="228600"/>
                  </a:lnTo>
                  <a:lnTo>
                    <a:pt x="50800" y="228600"/>
                  </a:lnTo>
                  <a:lnTo>
                    <a:pt x="63500" y="228600"/>
                  </a:lnTo>
                  <a:lnTo>
                    <a:pt x="88900" y="215900"/>
                  </a:lnTo>
                  <a:lnTo>
                    <a:pt x="88900" y="203200"/>
                  </a:lnTo>
                  <a:lnTo>
                    <a:pt x="101600" y="190500"/>
                  </a:lnTo>
                  <a:lnTo>
                    <a:pt x="101600" y="177800"/>
                  </a:lnTo>
                  <a:lnTo>
                    <a:pt x="114300" y="177800"/>
                  </a:lnTo>
                  <a:lnTo>
                    <a:pt x="76200" y="152400"/>
                  </a:lnTo>
                  <a:lnTo>
                    <a:pt x="63500" y="152400"/>
                  </a:lnTo>
                  <a:lnTo>
                    <a:pt x="50800" y="152400"/>
                  </a:lnTo>
                  <a:lnTo>
                    <a:pt x="38100" y="152400"/>
                  </a:lnTo>
                  <a:lnTo>
                    <a:pt x="38100" y="139700"/>
                  </a:lnTo>
                  <a:lnTo>
                    <a:pt x="38100" y="152400"/>
                  </a:lnTo>
                  <a:lnTo>
                    <a:pt x="38100" y="152400"/>
                  </a:lnTo>
                  <a:lnTo>
                    <a:pt x="25400" y="152400"/>
                  </a:lnTo>
                  <a:lnTo>
                    <a:pt x="508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Freeform 275"/>
            <p:cNvSpPr/>
            <p:nvPr/>
          </p:nvSpPr>
          <p:spPr>
            <a:xfrm>
              <a:off x="5054600" y="2908300"/>
              <a:ext cx="12701" cy="38101"/>
            </a:xfrm>
            <a:custGeom>
              <a:avLst/>
              <a:gdLst/>
              <a:ahLst/>
              <a:cxnLst/>
              <a:rect l="0" t="0" r="0" b="0"/>
              <a:pathLst>
                <a:path w="12701" h="38101">
                  <a:moveTo>
                    <a:pt x="0" y="0"/>
                  </a:moveTo>
                  <a:lnTo>
                    <a:pt x="0" y="25400"/>
                  </a:lnTo>
                  <a:lnTo>
                    <a:pt x="12700" y="38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Freeform 276"/>
            <p:cNvSpPr/>
            <p:nvPr/>
          </p:nvSpPr>
          <p:spPr>
            <a:xfrm>
              <a:off x="5156200" y="2781300"/>
              <a:ext cx="12701" cy="177801"/>
            </a:xfrm>
            <a:custGeom>
              <a:avLst/>
              <a:gdLst/>
              <a:ahLst/>
              <a:cxnLst/>
              <a:rect l="0" t="0" r="0" b="0"/>
              <a:pathLst>
                <a:path w="12701" h="177801">
                  <a:moveTo>
                    <a:pt x="0" y="0"/>
                  </a:moveTo>
                  <a:lnTo>
                    <a:pt x="0" y="25400"/>
                  </a:lnTo>
                  <a:lnTo>
                    <a:pt x="0" y="12700"/>
                  </a:lnTo>
                  <a:lnTo>
                    <a:pt x="0" y="254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12700" y="152400"/>
                  </a:lnTo>
                  <a:lnTo>
                    <a:pt x="12700" y="177800"/>
                  </a:lnTo>
                  <a:lnTo>
                    <a:pt x="127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Freeform 277"/>
            <p:cNvSpPr/>
            <p:nvPr/>
          </p:nvSpPr>
          <p:spPr>
            <a:xfrm>
              <a:off x="4762500" y="3060700"/>
              <a:ext cx="520701" cy="50801"/>
            </a:xfrm>
            <a:custGeom>
              <a:avLst/>
              <a:gdLst/>
              <a:ahLst/>
              <a:cxnLst/>
              <a:rect l="0" t="0" r="0" b="0"/>
              <a:pathLst>
                <a:path w="520701" h="50801">
                  <a:moveTo>
                    <a:pt x="520700" y="25400"/>
                  </a:moveTo>
                  <a:lnTo>
                    <a:pt x="482600" y="12700"/>
                  </a:lnTo>
                  <a:lnTo>
                    <a:pt x="444500" y="12700"/>
                  </a:lnTo>
                  <a:lnTo>
                    <a:pt x="419100" y="12700"/>
                  </a:lnTo>
                  <a:lnTo>
                    <a:pt x="381000" y="0"/>
                  </a:lnTo>
                  <a:lnTo>
                    <a:pt x="330200" y="0"/>
                  </a:lnTo>
                  <a:lnTo>
                    <a:pt x="304800" y="0"/>
                  </a:lnTo>
                  <a:lnTo>
                    <a:pt x="254000" y="0"/>
                  </a:lnTo>
                  <a:lnTo>
                    <a:pt x="203200" y="12700"/>
                  </a:lnTo>
                  <a:lnTo>
                    <a:pt x="152400" y="12700"/>
                  </a:lnTo>
                  <a:lnTo>
                    <a:pt x="114300" y="25400"/>
                  </a:lnTo>
                  <a:lnTo>
                    <a:pt x="76200" y="25400"/>
                  </a:lnTo>
                  <a:lnTo>
                    <a:pt x="38100" y="38100"/>
                  </a:lnTo>
                  <a:lnTo>
                    <a:pt x="12700" y="38100"/>
                  </a:lnTo>
                  <a:lnTo>
                    <a:pt x="0" y="50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Freeform 278"/>
            <p:cNvSpPr/>
            <p:nvPr/>
          </p:nvSpPr>
          <p:spPr>
            <a:xfrm>
              <a:off x="4826000" y="3200400"/>
              <a:ext cx="50801" cy="152401"/>
            </a:xfrm>
            <a:custGeom>
              <a:avLst/>
              <a:gdLst/>
              <a:ahLst/>
              <a:cxnLst/>
              <a:rect l="0" t="0" r="0" b="0"/>
              <a:pathLst>
                <a:path w="50801" h="152401">
                  <a:moveTo>
                    <a:pt x="0" y="0"/>
                  </a:moveTo>
                  <a:lnTo>
                    <a:pt x="12700" y="38100"/>
                  </a:lnTo>
                  <a:lnTo>
                    <a:pt x="12700" y="63500"/>
                  </a:lnTo>
                  <a:lnTo>
                    <a:pt x="25400" y="88900"/>
                  </a:lnTo>
                  <a:lnTo>
                    <a:pt x="25400" y="88900"/>
                  </a:lnTo>
                  <a:lnTo>
                    <a:pt x="25400" y="88900"/>
                  </a:lnTo>
                  <a:lnTo>
                    <a:pt x="38100" y="139700"/>
                  </a:lnTo>
                  <a:lnTo>
                    <a:pt x="50800" y="152400"/>
                  </a:lnTo>
                  <a:lnTo>
                    <a:pt x="381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Freeform 279"/>
            <p:cNvSpPr/>
            <p:nvPr/>
          </p:nvSpPr>
          <p:spPr>
            <a:xfrm>
              <a:off x="4991100" y="3175000"/>
              <a:ext cx="139701" cy="152401"/>
            </a:xfrm>
            <a:custGeom>
              <a:avLst/>
              <a:gdLst/>
              <a:ahLst/>
              <a:cxnLst/>
              <a:rect l="0" t="0" r="0" b="0"/>
              <a:pathLst>
                <a:path w="139701" h="152401">
                  <a:moveTo>
                    <a:pt x="0" y="0"/>
                  </a:moveTo>
                  <a:lnTo>
                    <a:pt x="38100" y="0"/>
                  </a:lnTo>
                  <a:lnTo>
                    <a:pt x="50800" y="0"/>
                  </a:lnTo>
                  <a:lnTo>
                    <a:pt x="50800" y="12700"/>
                  </a:lnTo>
                  <a:lnTo>
                    <a:pt x="63500" y="25400"/>
                  </a:lnTo>
                  <a:lnTo>
                    <a:pt x="63500" y="38100"/>
                  </a:lnTo>
                  <a:lnTo>
                    <a:pt x="63500" y="63500"/>
                  </a:lnTo>
                  <a:lnTo>
                    <a:pt x="50800" y="76200"/>
                  </a:lnTo>
                  <a:lnTo>
                    <a:pt x="50800" y="88900"/>
                  </a:lnTo>
                  <a:lnTo>
                    <a:pt x="38100" y="101600"/>
                  </a:lnTo>
                  <a:lnTo>
                    <a:pt x="12700" y="114300"/>
                  </a:lnTo>
                  <a:lnTo>
                    <a:pt x="12700" y="127000"/>
                  </a:lnTo>
                  <a:lnTo>
                    <a:pt x="12700" y="127000"/>
                  </a:lnTo>
                  <a:lnTo>
                    <a:pt x="12700" y="139700"/>
                  </a:lnTo>
                  <a:lnTo>
                    <a:pt x="0" y="152400"/>
                  </a:lnTo>
                  <a:lnTo>
                    <a:pt x="12700" y="152400"/>
                  </a:lnTo>
                  <a:lnTo>
                    <a:pt x="50800" y="152400"/>
                  </a:lnTo>
                  <a:lnTo>
                    <a:pt x="76200" y="152400"/>
                  </a:lnTo>
                  <a:lnTo>
                    <a:pt x="88900" y="152400"/>
                  </a:lnTo>
                  <a:lnTo>
                    <a:pt x="101600" y="139700"/>
                  </a:lnTo>
                  <a:lnTo>
                    <a:pt x="127000" y="139700"/>
                  </a:lnTo>
                  <a:lnTo>
                    <a:pt x="139700" y="127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Freeform 280"/>
            <p:cNvSpPr/>
            <p:nvPr/>
          </p:nvSpPr>
          <p:spPr>
            <a:xfrm>
              <a:off x="5219700" y="3276600"/>
              <a:ext cx="1" cy="50801"/>
            </a:xfrm>
            <a:custGeom>
              <a:avLst/>
              <a:gdLst/>
              <a:ahLst/>
              <a:cxnLst/>
              <a:rect l="0" t="0" r="0" b="0"/>
              <a:pathLst>
                <a:path w="1" h="50801">
                  <a:moveTo>
                    <a:pt x="0" y="0"/>
                  </a:moveTo>
                  <a:lnTo>
                    <a:pt x="0" y="12700"/>
                  </a:lnTo>
                  <a:lnTo>
                    <a:pt x="0" y="50800"/>
                  </a:lnTo>
                  <a:lnTo>
                    <a:pt x="0" y="50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Freeform 281"/>
            <p:cNvSpPr/>
            <p:nvPr/>
          </p:nvSpPr>
          <p:spPr>
            <a:xfrm>
              <a:off x="5334000" y="3187700"/>
              <a:ext cx="152401" cy="139701"/>
            </a:xfrm>
            <a:custGeom>
              <a:avLst/>
              <a:gdLst/>
              <a:ahLst/>
              <a:cxnLst/>
              <a:rect l="0" t="0" r="0" b="0"/>
              <a:pathLst>
                <a:path w="152401" h="139701">
                  <a:moveTo>
                    <a:pt x="0" y="12700"/>
                  </a:moveTo>
                  <a:lnTo>
                    <a:pt x="12700" y="12700"/>
                  </a:lnTo>
                  <a:lnTo>
                    <a:pt x="38100" y="0"/>
                  </a:lnTo>
                  <a:lnTo>
                    <a:pt x="38100" y="0"/>
                  </a:lnTo>
                  <a:lnTo>
                    <a:pt x="63500" y="12700"/>
                  </a:lnTo>
                  <a:lnTo>
                    <a:pt x="50800" y="12700"/>
                  </a:lnTo>
                  <a:lnTo>
                    <a:pt x="63500" y="12700"/>
                  </a:lnTo>
                  <a:lnTo>
                    <a:pt x="63500" y="12700"/>
                  </a:lnTo>
                  <a:lnTo>
                    <a:pt x="63500" y="38100"/>
                  </a:lnTo>
                  <a:lnTo>
                    <a:pt x="76200" y="25400"/>
                  </a:lnTo>
                  <a:lnTo>
                    <a:pt x="63500" y="38100"/>
                  </a:lnTo>
                  <a:lnTo>
                    <a:pt x="50800" y="76200"/>
                  </a:lnTo>
                  <a:lnTo>
                    <a:pt x="38100" y="101600"/>
                  </a:lnTo>
                  <a:lnTo>
                    <a:pt x="38100" y="101600"/>
                  </a:lnTo>
                  <a:lnTo>
                    <a:pt x="25400" y="114300"/>
                  </a:lnTo>
                  <a:lnTo>
                    <a:pt x="25400" y="127000"/>
                  </a:lnTo>
                  <a:lnTo>
                    <a:pt x="38100" y="127000"/>
                  </a:lnTo>
                  <a:lnTo>
                    <a:pt x="63500" y="139700"/>
                  </a:lnTo>
                  <a:lnTo>
                    <a:pt x="88900" y="139700"/>
                  </a:lnTo>
                  <a:lnTo>
                    <a:pt x="101600" y="139700"/>
                  </a:lnTo>
                  <a:lnTo>
                    <a:pt x="127000" y="139700"/>
                  </a:lnTo>
                  <a:lnTo>
                    <a:pt x="152400" y="139700"/>
                  </a:lnTo>
                  <a:lnTo>
                    <a:pt x="15240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Freeform 282"/>
            <p:cNvSpPr/>
            <p:nvPr/>
          </p:nvSpPr>
          <p:spPr>
            <a:xfrm>
              <a:off x="5549900" y="2997200"/>
              <a:ext cx="152401" cy="1"/>
            </a:xfrm>
            <a:custGeom>
              <a:avLst/>
              <a:gdLst/>
              <a:ahLst/>
              <a:cxnLst/>
              <a:rect l="0" t="0" r="0" b="0"/>
              <a:pathLst>
                <a:path w="152401" h="1">
                  <a:moveTo>
                    <a:pt x="0" y="0"/>
                  </a:moveTo>
                  <a:lnTo>
                    <a:pt x="12700" y="0"/>
                  </a:lnTo>
                  <a:lnTo>
                    <a:pt x="25400" y="0"/>
                  </a:lnTo>
                  <a:lnTo>
                    <a:pt x="76200" y="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52400" y="0"/>
                  </a:lnTo>
                  <a:lnTo>
                    <a:pt x="1524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Freeform 283"/>
            <p:cNvSpPr/>
            <p:nvPr/>
          </p:nvSpPr>
          <p:spPr>
            <a:xfrm>
              <a:off x="5575300" y="3098800"/>
              <a:ext cx="165101" cy="12701"/>
            </a:xfrm>
            <a:custGeom>
              <a:avLst/>
              <a:gdLst/>
              <a:ahLst/>
              <a:cxnLst/>
              <a:rect l="0" t="0" r="0" b="0"/>
              <a:pathLst>
                <a:path w="165101" h="12701">
                  <a:moveTo>
                    <a:pt x="0" y="0"/>
                  </a:moveTo>
                  <a:lnTo>
                    <a:pt x="38100" y="12700"/>
                  </a:lnTo>
                  <a:lnTo>
                    <a:pt x="63500" y="12700"/>
                  </a:lnTo>
                  <a:lnTo>
                    <a:pt x="88900" y="12700"/>
                  </a:lnTo>
                  <a:lnTo>
                    <a:pt x="101600" y="12700"/>
                  </a:lnTo>
                  <a:lnTo>
                    <a:pt x="114300" y="12700"/>
                  </a:lnTo>
                  <a:lnTo>
                    <a:pt x="127000" y="12700"/>
                  </a:lnTo>
                  <a:lnTo>
                    <a:pt x="152400" y="12700"/>
                  </a:lnTo>
                  <a:lnTo>
                    <a:pt x="152400" y="12700"/>
                  </a:lnTo>
                  <a:lnTo>
                    <a:pt x="1651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Freeform 284"/>
            <p:cNvSpPr/>
            <p:nvPr/>
          </p:nvSpPr>
          <p:spPr>
            <a:xfrm>
              <a:off x="6007100" y="2844800"/>
              <a:ext cx="1" cy="177801"/>
            </a:xfrm>
            <a:custGeom>
              <a:avLst/>
              <a:gdLst/>
              <a:ahLst/>
              <a:cxnLst/>
              <a:rect l="0" t="0" r="0" b="0"/>
              <a:pathLst>
                <a:path w="1" h="177801">
                  <a:moveTo>
                    <a:pt x="0" y="0"/>
                  </a:moveTo>
                  <a:lnTo>
                    <a:pt x="0" y="25400"/>
                  </a:lnTo>
                  <a:lnTo>
                    <a:pt x="0" y="508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0" y="152400"/>
                  </a:lnTo>
                  <a:lnTo>
                    <a:pt x="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Freeform 285"/>
            <p:cNvSpPr/>
            <p:nvPr/>
          </p:nvSpPr>
          <p:spPr>
            <a:xfrm>
              <a:off x="5905500" y="3048000"/>
              <a:ext cx="190501" cy="25401"/>
            </a:xfrm>
            <a:custGeom>
              <a:avLst/>
              <a:gdLst/>
              <a:ahLst/>
              <a:cxnLst/>
              <a:rect l="0" t="0" r="0" b="0"/>
              <a:pathLst>
                <a:path w="190501" h="25401">
                  <a:moveTo>
                    <a:pt x="0" y="25400"/>
                  </a:moveTo>
                  <a:lnTo>
                    <a:pt x="12700" y="25400"/>
                  </a:lnTo>
                  <a:lnTo>
                    <a:pt x="88900" y="12700"/>
                  </a:lnTo>
                  <a:lnTo>
                    <a:pt x="114300" y="12700"/>
                  </a:lnTo>
                  <a:lnTo>
                    <a:pt x="139700" y="0"/>
                  </a:lnTo>
                  <a:lnTo>
                    <a:pt x="152400" y="0"/>
                  </a:lnTo>
                  <a:lnTo>
                    <a:pt x="177800" y="12700"/>
                  </a:lnTo>
                  <a:lnTo>
                    <a:pt x="1905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Freeform 286"/>
            <p:cNvSpPr/>
            <p:nvPr/>
          </p:nvSpPr>
          <p:spPr>
            <a:xfrm>
              <a:off x="6007100" y="3187700"/>
              <a:ext cx="152401" cy="139701"/>
            </a:xfrm>
            <a:custGeom>
              <a:avLst/>
              <a:gdLst/>
              <a:ahLst/>
              <a:cxnLst/>
              <a:rect l="0" t="0" r="0" b="0"/>
              <a:pathLst>
                <a:path w="152401" h="139701">
                  <a:moveTo>
                    <a:pt x="0" y="25400"/>
                  </a:moveTo>
                  <a:lnTo>
                    <a:pt x="0" y="12700"/>
                  </a:lnTo>
                  <a:lnTo>
                    <a:pt x="38100" y="0"/>
                  </a:lnTo>
                  <a:lnTo>
                    <a:pt x="50800" y="0"/>
                  </a:lnTo>
                  <a:lnTo>
                    <a:pt x="63500" y="12700"/>
                  </a:lnTo>
                  <a:lnTo>
                    <a:pt x="76200" y="12700"/>
                  </a:lnTo>
                  <a:lnTo>
                    <a:pt x="76200" y="12700"/>
                  </a:lnTo>
                  <a:lnTo>
                    <a:pt x="76200" y="12700"/>
                  </a:lnTo>
                  <a:lnTo>
                    <a:pt x="63500" y="63500"/>
                  </a:lnTo>
                  <a:lnTo>
                    <a:pt x="50800" y="76200"/>
                  </a:lnTo>
                  <a:lnTo>
                    <a:pt x="25400" y="101600"/>
                  </a:lnTo>
                  <a:lnTo>
                    <a:pt x="25400" y="114300"/>
                  </a:lnTo>
                  <a:lnTo>
                    <a:pt x="0" y="127000"/>
                  </a:lnTo>
                  <a:lnTo>
                    <a:pt x="0" y="139700"/>
                  </a:lnTo>
                  <a:lnTo>
                    <a:pt x="0" y="139700"/>
                  </a:lnTo>
                  <a:lnTo>
                    <a:pt x="0" y="139700"/>
                  </a:lnTo>
                  <a:lnTo>
                    <a:pt x="12700" y="139700"/>
                  </a:lnTo>
                  <a:lnTo>
                    <a:pt x="63500" y="127000"/>
                  </a:lnTo>
                  <a:lnTo>
                    <a:pt x="88900" y="127000"/>
                  </a:lnTo>
                  <a:lnTo>
                    <a:pt x="114300" y="127000"/>
                  </a:lnTo>
                  <a:lnTo>
                    <a:pt x="127000" y="127000"/>
                  </a:lnTo>
                  <a:lnTo>
                    <a:pt x="139700" y="139700"/>
                  </a:lnTo>
                  <a:lnTo>
                    <a:pt x="15240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Freeform 287"/>
            <p:cNvSpPr/>
            <p:nvPr/>
          </p:nvSpPr>
          <p:spPr>
            <a:xfrm>
              <a:off x="5803900" y="2755900"/>
              <a:ext cx="520701" cy="762001"/>
            </a:xfrm>
            <a:custGeom>
              <a:avLst/>
              <a:gdLst/>
              <a:ahLst/>
              <a:cxnLst/>
              <a:rect l="0" t="0" r="0" b="0"/>
              <a:pathLst>
                <a:path w="520701" h="762001">
                  <a:moveTo>
                    <a:pt x="508000" y="482600"/>
                  </a:moveTo>
                  <a:lnTo>
                    <a:pt x="520700" y="431800"/>
                  </a:lnTo>
                  <a:lnTo>
                    <a:pt x="520700" y="393700"/>
                  </a:lnTo>
                  <a:lnTo>
                    <a:pt x="520700" y="355600"/>
                  </a:lnTo>
                  <a:lnTo>
                    <a:pt x="520700" y="317500"/>
                  </a:lnTo>
                  <a:lnTo>
                    <a:pt x="508000" y="266700"/>
                  </a:lnTo>
                  <a:lnTo>
                    <a:pt x="495300" y="203200"/>
                  </a:lnTo>
                  <a:lnTo>
                    <a:pt x="495300" y="165100"/>
                  </a:lnTo>
                  <a:lnTo>
                    <a:pt x="469900" y="114300"/>
                  </a:lnTo>
                  <a:lnTo>
                    <a:pt x="444500" y="88900"/>
                  </a:lnTo>
                  <a:lnTo>
                    <a:pt x="406400" y="50800"/>
                  </a:lnTo>
                  <a:lnTo>
                    <a:pt x="381000" y="25400"/>
                  </a:lnTo>
                  <a:lnTo>
                    <a:pt x="342900" y="12700"/>
                  </a:lnTo>
                  <a:lnTo>
                    <a:pt x="304800" y="0"/>
                  </a:lnTo>
                  <a:lnTo>
                    <a:pt x="254000" y="0"/>
                  </a:lnTo>
                  <a:lnTo>
                    <a:pt x="215900" y="12700"/>
                  </a:lnTo>
                  <a:lnTo>
                    <a:pt x="165100" y="25400"/>
                  </a:lnTo>
                  <a:lnTo>
                    <a:pt x="127000" y="50800"/>
                  </a:lnTo>
                  <a:lnTo>
                    <a:pt x="88900" y="88900"/>
                  </a:lnTo>
                  <a:lnTo>
                    <a:pt x="50800" y="127000"/>
                  </a:lnTo>
                  <a:lnTo>
                    <a:pt x="25400" y="177800"/>
                  </a:lnTo>
                  <a:lnTo>
                    <a:pt x="12700" y="228600"/>
                  </a:lnTo>
                  <a:lnTo>
                    <a:pt x="0" y="266700"/>
                  </a:lnTo>
                  <a:lnTo>
                    <a:pt x="0" y="330200"/>
                  </a:lnTo>
                  <a:lnTo>
                    <a:pt x="0" y="393700"/>
                  </a:lnTo>
                  <a:lnTo>
                    <a:pt x="12700" y="444500"/>
                  </a:lnTo>
                  <a:lnTo>
                    <a:pt x="12700" y="508000"/>
                  </a:lnTo>
                  <a:lnTo>
                    <a:pt x="38100" y="571500"/>
                  </a:lnTo>
                  <a:lnTo>
                    <a:pt x="63500" y="609600"/>
                  </a:lnTo>
                  <a:lnTo>
                    <a:pt x="88900" y="660400"/>
                  </a:lnTo>
                  <a:lnTo>
                    <a:pt x="114300" y="685800"/>
                  </a:lnTo>
                  <a:lnTo>
                    <a:pt x="152400" y="723900"/>
                  </a:lnTo>
                  <a:lnTo>
                    <a:pt x="190500" y="749300"/>
                  </a:lnTo>
                  <a:lnTo>
                    <a:pt x="228600" y="749300"/>
                  </a:lnTo>
                  <a:lnTo>
                    <a:pt x="279400" y="762000"/>
                  </a:lnTo>
                  <a:lnTo>
                    <a:pt x="317500" y="749300"/>
                  </a:lnTo>
                  <a:lnTo>
                    <a:pt x="355600" y="736600"/>
                  </a:lnTo>
                  <a:lnTo>
                    <a:pt x="393700" y="723900"/>
                  </a:lnTo>
                  <a:lnTo>
                    <a:pt x="419100" y="685800"/>
                  </a:lnTo>
                  <a:lnTo>
                    <a:pt x="444500" y="660400"/>
                  </a:lnTo>
                  <a:lnTo>
                    <a:pt x="469900" y="622300"/>
                  </a:lnTo>
                  <a:lnTo>
                    <a:pt x="469900" y="596900"/>
                  </a:lnTo>
                  <a:lnTo>
                    <a:pt x="469900" y="558800"/>
                  </a:lnTo>
                  <a:lnTo>
                    <a:pt x="469900" y="533400"/>
                  </a:lnTo>
                  <a:lnTo>
                    <a:pt x="469900" y="508000"/>
                  </a:lnTo>
                  <a:lnTo>
                    <a:pt x="469900" y="508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Freeform 288"/>
            <p:cNvSpPr/>
            <p:nvPr/>
          </p:nvSpPr>
          <p:spPr>
            <a:xfrm>
              <a:off x="3695700" y="2095500"/>
              <a:ext cx="457201" cy="215901"/>
            </a:xfrm>
            <a:custGeom>
              <a:avLst/>
              <a:gdLst/>
              <a:ahLst/>
              <a:cxnLst/>
              <a:rect l="0" t="0" r="0" b="0"/>
              <a:pathLst>
                <a:path w="457201" h="215901">
                  <a:moveTo>
                    <a:pt x="0" y="50800"/>
                  </a:moveTo>
                  <a:lnTo>
                    <a:pt x="12700" y="50800"/>
                  </a:lnTo>
                  <a:lnTo>
                    <a:pt x="25400" y="38100"/>
                  </a:lnTo>
                  <a:lnTo>
                    <a:pt x="76200" y="25400"/>
                  </a:lnTo>
                  <a:lnTo>
                    <a:pt x="101600" y="1270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65100" y="0"/>
                  </a:lnTo>
                  <a:lnTo>
                    <a:pt x="203200" y="0"/>
                  </a:lnTo>
                  <a:lnTo>
                    <a:pt x="228600" y="0"/>
                  </a:lnTo>
                  <a:lnTo>
                    <a:pt x="254000" y="0"/>
                  </a:lnTo>
                  <a:lnTo>
                    <a:pt x="292100" y="0"/>
                  </a:lnTo>
                  <a:lnTo>
                    <a:pt x="317500" y="12700"/>
                  </a:lnTo>
                  <a:lnTo>
                    <a:pt x="342900" y="25400"/>
                  </a:lnTo>
                  <a:lnTo>
                    <a:pt x="355600" y="38100"/>
                  </a:lnTo>
                  <a:lnTo>
                    <a:pt x="381000" y="50800"/>
                  </a:lnTo>
                  <a:lnTo>
                    <a:pt x="393700" y="76200"/>
                  </a:lnTo>
                  <a:lnTo>
                    <a:pt x="406400" y="88900"/>
                  </a:lnTo>
                  <a:lnTo>
                    <a:pt x="419100" y="114300"/>
                  </a:lnTo>
                  <a:lnTo>
                    <a:pt x="444500" y="139700"/>
                  </a:lnTo>
                  <a:lnTo>
                    <a:pt x="444500" y="152400"/>
                  </a:lnTo>
                  <a:lnTo>
                    <a:pt x="457200" y="165100"/>
                  </a:lnTo>
                  <a:lnTo>
                    <a:pt x="444500" y="165100"/>
                  </a:lnTo>
                  <a:lnTo>
                    <a:pt x="457200" y="165100"/>
                  </a:lnTo>
                  <a:lnTo>
                    <a:pt x="457200" y="203200"/>
                  </a:lnTo>
                  <a:lnTo>
                    <a:pt x="45720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Freeform 289"/>
            <p:cNvSpPr/>
            <p:nvPr/>
          </p:nvSpPr>
          <p:spPr>
            <a:xfrm>
              <a:off x="5029200" y="1803400"/>
              <a:ext cx="355601" cy="165101"/>
            </a:xfrm>
            <a:custGeom>
              <a:avLst/>
              <a:gdLst/>
              <a:ahLst/>
              <a:cxnLst/>
              <a:rect l="0" t="0" r="0" b="0"/>
              <a:pathLst>
                <a:path w="355601" h="165101">
                  <a:moveTo>
                    <a:pt x="38100" y="50800"/>
                  </a:moveTo>
                  <a:lnTo>
                    <a:pt x="25400" y="50800"/>
                  </a:lnTo>
                  <a:lnTo>
                    <a:pt x="12700" y="50800"/>
                  </a:lnTo>
                  <a:lnTo>
                    <a:pt x="0" y="50800"/>
                  </a:lnTo>
                  <a:lnTo>
                    <a:pt x="12700" y="50800"/>
                  </a:lnTo>
                  <a:lnTo>
                    <a:pt x="12700" y="38100"/>
                  </a:lnTo>
                  <a:lnTo>
                    <a:pt x="12700" y="38100"/>
                  </a:lnTo>
                  <a:lnTo>
                    <a:pt x="63500" y="1270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203200" y="0"/>
                  </a:lnTo>
                  <a:lnTo>
                    <a:pt x="215900" y="12700"/>
                  </a:lnTo>
                  <a:lnTo>
                    <a:pt x="254000" y="12700"/>
                  </a:lnTo>
                  <a:lnTo>
                    <a:pt x="266700" y="25400"/>
                  </a:lnTo>
                  <a:lnTo>
                    <a:pt x="279400" y="50800"/>
                  </a:lnTo>
                  <a:lnTo>
                    <a:pt x="304800" y="63500"/>
                  </a:lnTo>
                  <a:lnTo>
                    <a:pt x="317500" y="76200"/>
                  </a:lnTo>
                  <a:lnTo>
                    <a:pt x="330200" y="101600"/>
                  </a:lnTo>
                  <a:lnTo>
                    <a:pt x="342900" y="101600"/>
                  </a:lnTo>
                  <a:lnTo>
                    <a:pt x="342900" y="114300"/>
                  </a:lnTo>
                  <a:lnTo>
                    <a:pt x="355600" y="139700"/>
                  </a:lnTo>
                  <a:lnTo>
                    <a:pt x="355600" y="139700"/>
                  </a:lnTo>
                  <a:lnTo>
                    <a:pt x="355600" y="165100"/>
                  </a:lnTo>
                  <a:lnTo>
                    <a:pt x="355600" y="152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Freeform 290"/>
            <p:cNvSpPr/>
            <p:nvPr/>
          </p:nvSpPr>
          <p:spPr>
            <a:xfrm>
              <a:off x="4165600" y="3530600"/>
              <a:ext cx="177801" cy="228601"/>
            </a:xfrm>
            <a:custGeom>
              <a:avLst/>
              <a:gdLst/>
              <a:ahLst/>
              <a:cxnLst/>
              <a:rect l="0" t="0" r="0" b="0"/>
              <a:pathLst>
                <a:path w="177801" h="228601">
                  <a:moveTo>
                    <a:pt x="139700" y="0"/>
                  </a:moveTo>
                  <a:lnTo>
                    <a:pt x="152400" y="0"/>
                  </a:lnTo>
                  <a:lnTo>
                    <a:pt x="139700" y="0"/>
                  </a:lnTo>
                  <a:lnTo>
                    <a:pt x="88900" y="0"/>
                  </a:lnTo>
                  <a:lnTo>
                    <a:pt x="63500" y="12700"/>
                  </a:lnTo>
                  <a:lnTo>
                    <a:pt x="63500" y="25400"/>
                  </a:lnTo>
                  <a:lnTo>
                    <a:pt x="38100" y="38100"/>
                  </a:lnTo>
                  <a:lnTo>
                    <a:pt x="25400" y="50800"/>
                  </a:lnTo>
                  <a:lnTo>
                    <a:pt x="25400" y="63500"/>
                  </a:lnTo>
                  <a:lnTo>
                    <a:pt x="25400" y="63500"/>
                  </a:lnTo>
                  <a:lnTo>
                    <a:pt x="50800" y="88900"/>
                  </a:lnTo>
                  <a:lnTo>
                    <a:pt x="76200" y="101600"/>
                  </a:lnTo>
                  <a:lnTo>
                    <a:pt x="88900" y="114300"/>
                  </a:lnTo>
                  <a:lnTo>
                    <a:pt x="127000" y="127000"/>
                  </a:lnTo>
                  <a:lnTo>
                    <a:pt x="152400" y="139700"/>
                  </a:lnTo>
                  <a:lnTo>
                    <a:pt x="165100" y="152400"/>
                  </a:lnTo>
                  <a:lnTo>
                    <a:pt x="177800" y="165100"/>
                  </a:lnTo>
                  <a:lnTo>
                    <a:pt x="177800" y="177800"/>
                  </a:lnTo>
                  <a:lnTo>
                    <a:pt x="177800" y="203200"/>
                  </a:lnTo>
                  <a:lnTo>
                    <a:pt x="152400" y="215900"/>
                  </a:lnTo>
                  <a:lnTo>
                    <a:pt x="139700" y="215900"/>
                  </a:lnTo>
                  <a:lnTo>
                    <a:pt x="114300" y="228600"/>
                  </a:lnTo>
                  <a:lnTo>
                    <a:pt x="88900" y="228600"/>
                  </a:lnTo>
                  <a:lnTo>
                    <a:pt x="63500" y="228600"/>
                  </a:lnTo>
                  <a:lnTo>
                    <a:pt x="38100" y="228600"/>
                  </a:lnTo>
                  <a:lnTo>
                    <a:pt x="25400" y="215900"/>
                  </a:lnTo>
                  <a:lnTo>
                    <a:pt x="0" y="215900"/>
                  </a:lnTo>
                  <a:lnTo>
                    <a:pt x="0" y="203200"/>
                  </a:lnTo>
                  <a:lnTo>
                    <a:pt x="0" y="215900"/>
                  </a:lnTo>
                  <a:lnTo>
                    <a:pt x="0" y="2032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Freeform 291"/>
            <p:cNvSpPr/>
            <p:nvPr/>
          </p:nvSpPr>
          <p:spPr>
            <a:xfrm>
              <a:off x="4445000" y="3568700"/>
              <a:ext cx="165101" cy="177801"/>
            </a:xfrm>
            <a:custGeom>
              <a:avLst/>
              <a:gdLst/>
              <a:ahLst/>
              <a:cxnLst/>
              <a:rect l="0" t="0" r="0" b="0"/>
              <a:pathLst>
                <a:path w="165101" h="177801">
                  <a:moveTo>
                    <a:pt x="50800" y="0"/>
                  </a:moveTo>
                  <a:lnTo>
                    <a:pt x="63500" y="0"/>
                  </a:lnTo>
                  <a:lnTo>
                    <a:pt x="50800" y="0"/>
                  </a:lnTo>
                  <a:lnTo>
                    <a:pt x="50800" y="0"/>
                  </a:lnTo>
                  <a:lnTo>
                    <a:pt x="25400" y="88900"/>
                  </a:lnTo>
                  <a:lnTo>
                    <a:pt x="0" y="114300"/>
                  </a:lnTo>
                  <a:lnTo>
                    <a:pt x="0" y="152400"/>
                  </a:lnTo>
                  <a:lnTo>
                    <a:pt x="0" y="177800"/>
                  </a:lnTo>
                  <a:lnTo>
                    <a:pt x="12700" y="177800"/>
                  </a:lnTo>
                  <a:lnTo>
                    <a:pt x="25400" y="177800"/>
                  </a:lnTo>
                  <a:lnTo>
                    <a:pt x="38100" y="177800"/>
                  </a:lnTo>
                  <a:lnTo>
                    <a:pt x="63500" y="152400"/>
                  </a:lnTo>
                  <a:lnTo>
                    <a:pt x="76200" y="139700"/>
                  </a:lnTo>
                  <a:lnTo>
                    <a:pt x="88900" y="101600"/>
                  </a:lnTo>
                  <a:lnTo>
                    <a:pt x="114300" y="76200"/>
                  </a:lnTo>
                  <a:lnTo>
                    <a:pt x="114300" y="50800"/>
                  </a:lnTo>
                  <a:lnTo>
                    <a:pt x="114300" y="25400"/>
                  </a:lnTo>
                  <a:lnTo>
                    <a:pt x="114300" y="12700"/>
                  </a:lnTo>
                  <a:lnTo>
                    <a:pt x="114300" y="0"/>
                  </a:lnTo>
                  <a:lnTo>
                    <a:pt x="114300" y="38100"/>
                  </a:lnTo>
                  <a:lnTo>
                    <a:pt x="114300" y="63500"/>
                  </a:lnTo>
                  <a:lnTo>
                    <a:pt x="114300" y="88900"/>
                  </a:lnTo>
                  <a:lnTo>
                    <a:pt x="114300" y="114300"/>
                  </a:lnTo>
                  <a:lnTo>
                    <a:pt x="127000" y="139700"/>
                  </a:lnTo>
                  <a:lnTo>
                    <a:pt x="127000" y="152400"/>
                  </a:lnTo>
                  <a:lnTo>
                    <a:pt x="139700" y="177800"/>
                  </a:lnTo>
                  <a:lnTo>
                    <a:pt x="139700" y="177800"/>
                  </a:lnTo>
                  <a:lnTo>
                    <a:pt x="152400" y="177800"/>
                  </a:lnTo>
                  <a:lnTo>
                    <a:pt x="165100" y="177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Freeform 292"/>
            <p:cNvSpPr/>
            <p:nvPr/>
          </p:nvSpPr>
          <p:spPr>
            <a:xfrm>
              <a:off x="4660900" y="3581400"/>
              <a:ext cx="254001" cy="203201"/>
            </a:xfrm>
            <a:custGeom>
              <a:avLst/>
              <a:gdLst/>
              <a:ahLst/>
              <a:cxnLst/>
              <a:rect l="0" t="0" r="0" b="0"/>
              <a:pathLst>
                <a:path w="254001" h="203201">
                  <a:moveTo>
                    <a:pt x="0" y="12700"/>
                  </a:moveTo>
                  <a:lnTo>
                    <a:pt x="12700" y="12700"/>
                  </a:lnTo>
                  <a:lnTo>
                    <a:pt x="25400" y="76200"/>
                  </a:lnTo>
                  <a:lnTo>
                    <a:pt x="38100" y="101600"/>
                  </a:lnTo>
                  <a:lnTo>
                    <a:pt x="38100" y="127000"/>
                  </a:lnTo>
                  <a:lnTo>
                    <a:pt x="38100" y="152400"/>
                  </a:lnTo>
                  <a:lnTo>
                    <a:pt x="25400" y="165100"/>
                  </a:lnTo>
                  <a:lnTo>
                    <a:pt x="25400" y="177800"/>
                  </a:lnTo>
                  <a:lnTo>
                    <a:pt x="25400" y="190500"/>
                  </a:lnTo>
                  <a:lnTo>
                    <a:pt x="25400" y="177800"/>
                  </a:lnTo>
                  <a:lnTo>
                    <a:pt x="25400" y="165100"/>
                  </a:lnTo>
                  <a:lnTo>
                    <a:pt x="50800" y="101600"/>
                  </a:lnTo>
                  <a:lnTo>
                    <a:pt x="63500" y="76200"/>
                  </a:lnTo>
                  <a:lnTo>
                    <a:pt x="76200" y="63500"/>
                  </a:lnTo>
                  <a:lnTo>
                    <a:pt x="88900" y="50800"/>
                  </a:lnTo>
                  <a:lnTo>
                    <a:pt x="101600" y="50800"/>
                  </a:lnTo>
                  <a:lnTo>
                    <a:pt x="101600" y="63500"/>
                  </a:lnTo>
                  <a:lnTo>
                    <a:pt x="114300" y="88900"/>
                  </a:lnTo>
                  <a:lnTo>
                    <a:pt x="114300" y="114300"/>
                  </a:lnTo>
                  <a:lnTo>
                    <a:pt x="114300" y="139700"/>
                  </a:lnTo>
                  <a:lnTo>
                    <a:pt x="114300" y="165100"/>
                  </a:lnTo>
                  <a:lnTo>
                    <a:pt x="114300" y="190500"/>
                  </a:lnTo>
                  <a:lnTo>
                    <a:pt x="114300" y="177800"/>
                  </a:lnTo>
                  <a:lnTo>
                    <a:pt x="127000" y="165100"/>
                  </a:lnTo>
                  <a:lnTo>
                    <a:pt x="152400" y="63500"/>
                  </a:lnTo>
                  <a:lnTo>
                    <a:pt x="165100" y="25400"/>
                  </a:lnTo>
                  <a:lnTo>
                    <a:pt x="190500" y="12700"/>
                  </a:lnTo>
                  <a:lnTo>
                    <a:pt x="203200" y="12700"/>
                  </a:lnTo>
                  <a:lnTo>
                    <a:pt x="190500" y="0"/>
                  </a:lnTo>
                  <a:lnTo>
                    <a:pt x="203200" y="0"/>
                  </a:lnTo>
                  <a:lnTo>
                    <a:pt x="203200" y="50800"/>
                  </a:lnTo>
                  <a:lnTo>
                    <a:pt x="215900" y="76200"/>
                  </a:lnTo>
                  <a:lnTo>
                    <a:pt x="215900" y="114300"/>
                  </a:lnTo>
                  <a:lnTo>
                    <a:pt x="228600" y="139700"/>
                  </a:lnTo>
                  <a:lnTo>
                    <a:pt x="228600" y="165100"/>
                  </a:lnTo>
                  <a:lnTo>
                    <a:pt x="228600" y="190500"/>
                  </a:lnTo>
                  <a:lnTo>
                    <a:pt x="254000" y="2032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Freeform 293"/>
            <p:cNvSpPr/>
            <p:nvPr/>
          </p:nvSpPr>
          <p:spPr>
            <a:xfrm>
              <a:off x="5003800" y="3568700"/>
              <a:ext cx="177801" cy="165101"/>
            </a:xfrm>
            <a:custGeom>
              <a:avLst/>
              <a:gdLst/>
              <a:ahLst/>
              <a:cxnLst/>
              <a:rect l="0" t="0" r="0" b="0"/>
              <a:pathLst>
                <a:path w="177801" h="165101">
                  <a:moveTo>
                    <a:pt x="0" y="152400"/>
                  </a:moveTo>
                  <a:lnTo>
                    <a:pt x="25400" y="127000"/>
                  </a:lnTo>
                  <a:lnTo>
                    <a:pt x="38100" y="114300"/>
                  </a:lnTo>
                  <a:lnTo>
                    <a:pt x="63500" y="114300"/>
                  </a:lnTo>
                  <a:lnTo>
                    <a:pt x="76200" y="101600"/>
                  </a:lnTo>
                  <a:lnTo>
                    <a:pt x="88900" y="88900"/>
                  </a:lnTo>
                  <a:lnTo>
                    <a:pt x="88900" y="76200"/>
                  </a:lnTo>
                  <a:lnTo>
                    <a:pt x="101600" y="50800"/>
                  </a:lnTo>
                  <a:lnTo>
                    <a:pt x="101600" y="38100"/>
                  </a:lnTo>
                  <a:lnTo>
                    <a:pt x="88900" y="25400"/>
                  </a:lnTo>
                  <a:lnTo>
                    <a:pt x="88900" y="12700"/>
                  </a:lnTo>
                  <a:lnTo>
                    <a:pt x="76200" y="12700"/>
                  </a:lnTo>
                  <a:lnTo>
                    <a:pt x="88900" y="0"/>
                  </a:lnTo>
                  <a:lnTo>
                    <a:pt x="76200" y="0"/>
                  </a:lnTo>
                  <a:lnTo>
                    <a:pt x="50800" y="25400"/>
                  </a:lnTo>
                  <a:lnTo>
                    <a:pt x="38100" y="38100"/>
                  </a:lnTo>
                  <a:lnTo>
                    <a:pt x="25400" y="63500"/>
                  </a:lnTo>
                  <a:lnTo>
                    <a:pt x="25400" y="88900"/>
                  </a:lnTo>
                  <a:lnTo>
                    <a:pt x="25400" y="114300"/>
                  </a:lnTo>
                  <a:lnTo>
                    <a:pt x="25400" y="139700"/>
                  </a:lnTo>
                  <a:lnTo>
                    <a:pt x="38100" y="152400"/>
                  </a:lnTo>
                  <a:lnTo>
                    <a:pt x="38100" y="165100"/>
                  </a:lnTo>
                  <a:lnTo>
                    <a:pt x="63500" y="165100"/>
                  </a:lnTo>
                  <a:lnTo>
                    <a:pt x="76200" y="165100"/>
                  </a:lnTo>
                  <a:lnTo>
                    <a:pt x="88900" y="152400"/>
                  </a:lnTo>
                  <a:lnTo>
                    <a:pt x="114300" y="152400"/>
                  </a:lnTo>
                  <a:lnTo>
                    <a:pt x="139700" y="152400"/>
                  </a:lnTo>
                  <a:lnTo>
                    <a:pt x="165100" y="139700"/>
                  </a:lnTo>
                  <a:lnTo>
                    <a:pt x="177800" y="127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Freeform 294"/>
            <p:cNvSpPr/>
            <p:nvPr/>
          </p:nvSpPr>
          <p:spPr>
            <a:xfrm>
              <a:off x="4330700" y="3937000"/>
              <a:ext cx="152401" cy="228601"/>
            </a:xfrm>
            <a:custGeom>
              <a:avLst/>
              <a:gdLst/>
              <a:ahLst/>
              <a:cxnLst/>
              <a:rect l="0" t="0" r="0" b="0"/>
              <a:pathLst>
                <a:path w="152401" h="228601">
                  <a:moveTo>
                    <a:pt x="101600" y="0"/>
                  </a:moveTo>
                  <a:lnTo>
                    <a:pt x="76200" y="12700"/>
                  </a:lnTo>
                  <a:lnTo>
                    <a:pt x="50800" y="25400"/>
                  </a:lnTo>
                  <a:lnTo>
                    <a:pt x="38100" y="38100"/>
                  </a:lnTo>
                  <a:lnTo>
                    <a:pt x="12700" y="50800"/>
                  </a:lnTo>
                  <a:lnTo>
                    <a:pt x="12700" y="76200"/>
                  </a:lnTo>
                  <a:lnTo>
                    <a:pt x="12700" y="63500"/>
                  </a:lnTo>
                  <a:lnTo>
                    <a:pt x="0" y="76200"/>
                  </a:lnTo>
                  <a:lnTo>
                    <a:pt x="12700" y="76200"/>
                  </a:lnTo>
                  <a:lnTo>
                    <a:pt x="38100" y="88900"/>
                  </a:lnTo>
                  <a:lnTo>
                    <a:pt x="63500" y="88900"/>
                  </a:lnTo>
                  <a:lnTo>
                    <a:pt x="88900" y="101600"/>
                  </a:lnTo>
                  <a:lnTo>
                    <a:pt x="101600" y="101600"/>
                  </a:lnTo>
                  <a:lnTo>
                    <a:pt x="139700" y="114300"/>
                  </a:lnTo>
                  <a:lnTo>
                    <a:pt x="139700" y="127000"/>
                  </a:lnTo>
                  <a:lnTo>
                    <a:pt x="152400" y="139700"/>
                  </a:lnTo>
                  <a:lnTo>
                    <a:pt x="139700" y="165100"/>
                  </a:lnTo>
                  <a:lnTo>
                    <a:pt x="127000" y="177800"/>
                  </a:lnTo>
                  <a:lnTo>
                    <a:pt x="101600" y="190500"/>
                  </a:lnTo>
                  <a:lnTo>
                    <a:pt x="76200" y="203200"/>
                  </a:lnTo>
                  <a:lnTo>
                    <a:pt x="63500" y="215900"/>
                  </a:lnTo>
                  <a:lnTo>
                    <a:pt x="50800" y="215900"/>
                  </a:lnTo>
                  <a:lnTo>
                    <a:pt x="38100" y="215900"/>
                  </a:lnTo>
                  <a:lnTo>
                    <a:pt x="38100" y="228600"/>
                  </a:lnTo>
                  <a:lnTo>
                    <a:pt x="50800" y="190500"/>
                  </a:lnTo>
                  <a:lnTo>
                    <a:pt x="50800" y="177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Freeform 295"/>
            <p:cNvSpPr/>
            <p:nvPr/>
          </p:nvSpPr>
          <p:spPr>
            <a:xfrm>
              <a:off x="4622800" y="3987800"/>
              <a:ext cx="1" cy="127001"/>
            </a:xfrm>
            <a:custGeom>
              <a:avLst/>
              <a:gdLst/>
              <a:ahLst/>
              <a:cxnLst/>
              <a:rect l="0" t="0" r="0" b="0"/>
              <a:pathLst>
                <a:path w="1" h="127001">
                  <a:moveTo>
                    <a:pt x="0" y="0"/>
                  </a:moveTo>
                  <a:lnTo>
                    <a:pt x="0" y="254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0" y="127000"/>
                  </a:lnTo>
                  <a:lnTo>
                    <a:pt x="0" y="127000"/>
                  </a:lnTo>
                  <a:lnTo>
                    <a:pt x="0" y="1143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Freeform 296"/>
            <p:cNvSpPr/>
            <p:nvPr/>
          </p:nvSpPr>
          <p:spPr>
            <a:xfrm>
              <a:off x="4622800" y="3924300"/>
              <a:ext cx="1" cy="1"/>
            </a:xfrm>
            <a:custGeom>
              <a:avLst/>
              <a:gdLst/>
              <a:ahLst/>
              <a:cxnLst/>
              <a:rect l="0" t="0" r="0" b="0"/>
              <a:pathLst>
                <a:path w="1" h="1">
                  <a:moveTo>
                    <a:pt x="0" y="0"/>
                  </a:moveTo>
                  <a:close/>
                </a:path>
              </a:pathLst>
            </a:custGeom>
            <a:noFill/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Freeform 297"/>
            <p:cNvSpPr/>
            <p:nvPr/>
          </p:nvSpPr>
          <p:spPr>
            <a:xfrm>
              <a:off x="4737100" y="3860800"/>
              <a:ext cx="127001" cy="241301"/>
            </a:xfrm>
            <a:custGeom>
              <a:avLst/>
              <a:gdLst/>
              <a:ahLst/>
              <a:cxnLst/>
              <a:rect l="0" t="0" r="0" b="0"/>
              <a:pathLst>
                <a:path w="127001" h="241301">
                  <a:moveTo>
                    <a:pt x="63500" y="114300"/>
                  </a:moveTo>
                  <a:lnTo>
                    <a:pt x="50800" y="127000"/>
                  </a:lnTo>
                  <a:lnTo>
                    <a:pt x="25400" y="152400"/>
                  </a:lnTo>
                  <a:lnTo>
                    <a:pt x="0" y="190500"/>
                  </a:lnTo>
                  <a:lnTo>
                    <a:pt x="0" y="203200"/>
                  </a:lnTo>
                  <a:lnTo>
                    <a:pt x="0" y="215900"/>
                  </a:lnTo>
                  <a:lnTo>
                    <a:pt x="0" y="241300"/>
                  </a:lnTo>
                  <a:lnTo>
                    <a:pt x="12700" y="241300"/>
                  </a:lnTo>
                  <a:lnTo>
                    <a:pt x="25400" y="241300"/>
                  </a:lnTo>
                  <a:lnTo>
                    <a:pt x="50800" y="228600"/>
                  </a:lnTo>
                  <a:lnTo>
                    <a:pt x="63500" y="215900"/>
                  </a:lnTo>
                  <a:lnTo>
                    <a:pt x="76200" y="190500"/>
                  </a:lnTo>
                  <a:lnTo>
                    <a:pt x="88900" y="152400"/>
                  </a:lnTo>
                  <a:lnTo>
                    <a:pt x="101600" y="127000"/>
                  </a:lnTo>
                  <a:lnTo>
                    <a:pt x="114300" y="88900"/>
                  </a:lnTo>
                  <a:lnTo>
                    <a:pt x="114300" y="50800"/>
                  </a:lnTo>
                  <a:lnTo>
                    <a:pt x="114300" y="25400"/>
                  </a:lnTo>
                  <a:lnTo>
                    <a:pt x="114300" y="12700"/>
                  </a:lnTo>
                  <a:lnTo>
                    <a:pt x="101600" y="0"/>
                  </a:lnTo>
                  <a:lnTo>
                    <a:pt x="101600" y="12700"/>
                  </a:lnTo>
                  <a:lnTo>
                    <a:pt x="101600" y="88900"/>
                  </a:lnTo>
                  <a:lnTo>
                    <a:pt x="114300" y="127000"/>
                  </a:lnTo>
                  <a:lnTo>
                    <a:pt x="114300" y="165100"/>
                  </a:lnTo>
                  <a:lnTo>
                    <a:pt x="127000" y="190500"/>
                  </a:lnTo>
                  <a:lnTo>
                    <a:pt x="127000" y="215900"/>
                  </a:lnTo>
                  <a:lnTo>
                    <a:pt x="127000" y="2286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Freeform 298"/>
            <p:cNvSpPr/>
            <p:nvPr/>
          </p:nvSpPr>
          <p:spPr>
            <a:xfrm>
              <a:off x="4953000" y="3949700"/>
              <a:ext cx="165101" cy="152401"/>
            </a:xfrm>
            <a:custGeom>
              <a:avLst/>
              <a:gdLst/>
              <a:ahLst/>
              <a:cxnLst/>
              <a:rect l="0" t="0" r="0" b="0"/>
              <a:pathLst>
                <a:path w="165101" h="152401">
                  <a:moveTo>
                    <a:pt x="0" y="127000"/>
                  </a:moveTo>
                  <a:lnTo>
                    <a:pt x="25400" y="101600"/>
                  </a:lnTo>
                  <a:lnTo>
                    <a:pt x="38100" y="88900"/>
                  </a:lnTo>
                  <a:lnTo>
                    <a:pt x="50800" y="76200"/>
                  </a:lnTo>
                  <a:lnTo>
                    <a:pt x="63500" y="63500"/>
                  </a:lnTo>
                  <a:lnTo>
                    <a:pt x="76200" y="38100"/>
                  </a:lnTo>
                  <a:lnTo>
                    <a:pt x="76200" y="1270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76200" y="0"/>
                  </a:lnTo>
                  <a:lnTo>
                    <a:pt x="63500" y="0"/>
                  </a:lnTo>
                  <a:lnTo>
                    <a:pt x="25400" y="0"/>
                  </a:lnTo>
                  <a:lnTo>
                    <a:pt x="12700" y="12700"/>
                  </a:lnTo>
                  <a:lnTo>
                    <a:pt x="0" y="38100"/>
                  </a:lnTo>
                  <a:lnTo>
                    <a:pt x="0" y="508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0" y="127000"/>
                  </a:lnTo>
                  <a:lnTo>
                    <a:pt x="12700" y="139700"/>
                  </a:lnTo>
                  <a:lnTo>
                    <a:pt x="25400" y="152400"/>
                  </a:lnTo>
                  <a:lnTo>
                    <a:pt x="50800" y="152400"/>
                  </a:lnTo>
                  <a:lnTo>
                    <a:pt x="63500" y="152400"/>
                  </a:lnTo>
                  <a:lnTo>
                    <a:pt x="88900" y="152400"/>
                  </a:lnTo>
                  <a:lnTo>
                    <a:pt x="114300" y="152400"/>
                  </a:lnTo>
                  <a:lnTo>
                    <a:pt x="127000" y="152400"/>
                  </a:lnTo>
                  <a:lnTo>
                    <a:pt x="152400" y="139700"/>
                  </a:lnTo>
                  <a:lnTo>
                    <a:pt x="165100" y="127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Freeform 299"/>
            <p:cNvSpPr/>
            <p:nvPr/>
          </p:nvSpPr>
          <p:spPr>
            <a:xfrm>
              <a:off x="5283200" y="3924300"/>
              <a:ext cx="127001" cy="165101"/>
            </a:xfrm>
            <a:custGeom>
              <a:avLst/>
              <a:gdLst/>
              <a:ahLst/>
              <a:cxnLst/>
              <a:rect l="0" t="0" r="0" b="0"/>
              <a:pathLst>
                <a:path w="127001" h="165101">
                  <a:moveTo>
                    <a:pt x="0" y="50800"/>
                  </a:moveTo>
                  <a:lnTo>
                    <a:pt x="0" y="76200"/>
                  </a:lnTo>
                  <a:lnTo>
                    <a:pt x="12700" y="101600"/>
                  </a:lnTo>
                  <a:lnTo>
                    <a:pt x="12700" y="127000"/>
                  </a:lnTo>
                  <a:lnTo>
                    <a:pt x="25400" y="139700"/>
                  </a:lnTo>
                  <a:lnTo>
                    <a:pt x="25400" y="152400"/>
                  </a:lnTo>
                  <a:lnTo>
                    <a:pt x="25400" y="165100"/>
                  </a:lnTo>
                  <a:lnTo>
                    <a:pt x="25400" y="152400"/>
                  </a:lnTo>
                  <a:lnTo>
                    <a:pt x="25400" y="152400"/>
                  </a:lnTo>
                  <a:lnTo>
                    <a:pt x="50800" y="63500"/>
                  </a:lnTo>
                  <a:lnTo>
                    <a:pt x="63500" y="2540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270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Freeform 300"/>
            <p:cNvSpPr/>
            <p:nvPr/>
          </p:nvSpPr>
          <p:spPr>
            <a:xfrm>
              <a:off x="5461000" y="3924300"/>
              <a:ext cx="127001" cy="165101"/>
            </a:xfrm>
            <a:custGeom>
              <a:avLst/>
              <a:gdLst/>
              <a:ahLst/>
              <a:cxnLst/>
              <a:rect l="0" t="0" r="0" b="0"/>
              <a:pathLst>
                <a:path w="127001" h="165101">
                  <a:moveTo>
                    <a:pt x="63500" y="0"/>
                  </a:moveTo>
                  <a:lnTo>
                    <a:pt x="63500" y="12700"/>
                  </a:lnTo>
                  <a:lnTo>
                    <a:pt x="63500" y="25400"/>
                  </a:lnTo>
                  <a:lnTo>
                    <a:pt x="25400" y="889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0" y="152400"/>
                  </a:lnTo>
                  <a:lnTo>
                    <a:pt x="0" y="165100"/>
                  </a:lnTo>
                  <a:lnTo>
                    <a:pt x="12700" y="165100"/>
                  </a:lnTo>
                  <a:lnTo>
                    <a:pt x="25400" y="152400"/>
                  </a:lnTo>
                  <a:lnTo>
                    <a:pt x="38100" y="139700"/>
                  </a:lnTo>
                  <a:lnTo>
                    <a:pt x="63500" y="127000"/>
                  </a:lnTo>
                  <a:lnTo>
                    <a:pt x="63500" y="88900"/>
                  </a:lnTo>
                  <a:lnTo>
                    <a:pt x="88900" y="63500"/>
                  </a:lnTo>
                  <a:lnTo>
                    <a:pt x="88900" y="50800"/>
                  </a:lnTo>
                  <a:lnTo>
                    <a:pt x="88900" y="25400"/>
                  </a:lnTo>
                  <a:lnTo>
                    <a:pt x="101600" y="25400"/>
                  </a:lnTo>
                  <a:lnTo>
                    <a:pt x="101600" y="12700"/>
                  </a:lnTo>
                  <a:lnTo>
                    <a:pt x="101600" y="25400"/>
                  </a:lnTo>
                  <a:lnTo>
                    <a:pt x="101600" y="63500"/>
                  </a:lnTo>
                  <a:lnTo>
                    <a:pt x="101600" y="88900"/>
                  </a:lnTo>
                  <a:lnTo>
                    <a:pt x="114300" y="101600"/>
                  </a:lnTo>
                  <a:lnTo>
                    <a:pt x="114300" y="127000"/>
                  </a:lnTo>
                  <a:lnTo>
                    <a:pt x="114300" y="139700"/>
                  </a:lnTo>
                  <a:lnTo>
                    <a:pt x="127000" y="152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Freeform 301"/>
            <p:cNvSpPr/>
            <p:nvPr/>
          </p:nvSpPr>
          <p:spPr>
            <a:xfrm>
              <a:off x="5702300" y="3810000"/>
              <a:ext cx="38101" cy="215901"/>
            </a:xfrm>
            <a:custGeom>
              <a:avLst/>
              <a:gdLst/>
              <a:ahLst/>
              <a:cxnLst/>
              <a:rect l="0" t="0" r="0" b="0"/>
              <a:pathLst>
                <a:path w="38101" h="215901">
                  <a:moveTo>
                    <a:pt x="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5400" y="88900"/>
                  </a:lnTo>
                  <a:lnTo>
                    <a:pt x="25400" y="114300"/>
                  </a:lnTo>
                  <a:lnTo>
                    <a:pt x="25400" y="139700"/>
                  </a:lnTo>
                  <a:lnTo>
                    <a:pt x="25400" y="177800"/>
                  </a:lnTo>
                  <a:lnTo>
                    <a:pt x="38100" y="203200"/>
                  </a:lnTo>
                  <a:lnTo>
                    <a:pt x="3810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Freeform 302"/>
            <p:cNvSpPr/>
            <p:nvPr/>
          </p:nvSpPr>
          <p:spPr>
            <a:xfrm>
              <a:off x="5664200" y="3898900"/>
              <a:ext cx="152401" cy="50801"/>
            </a:xfrm>
            <a:custGeom>
              <a:avLst/>
              <a:gdLst/>
              <a:ahLst/>
              <a:cxnLst/>
              <a:rect l="0" t="0" r="0" b="0"/>
              <a:pathLst>
                <a:path w="152401" h="50801">
                  <a:moveTo>
                    <a:pt x="0" y="50800"/>
                  </a:moveTo>
                  <a:lnTo>
                    <a:pt x="12700" y="50800"/>
                  </a:lnTo>
                  <a:lnTo>
                    <a:pt x="12700" y="38100"/>
                  </a:lnTo>
                  <a:lnTo>
                    <a:pt x="38100" y="38100"/>
                  </a:lnTo>
                  <a:lnTo>
                    <a:pt x="101600" y="25400"/>
                  </a:lnTo>
                  <a:lnTo>
                    <a:pt x="127000" y="12700"/>
                  </a:lnTo>
                  <a:lnTo>
                    <a:pt x="152400" y="12700"/>
                  </a:lnTo>
                  <a:lnTo>
                    <a:pt x="1524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Freeform 303"/>
            <p:cNvSpPr/>
            <p:nvPr/>
          </p:nvSpPr>
          <p:spPr>
            <a:xfrm>
              <a:off x="5918200" y="3937000"/>
              <a:ext cx="12701" cy="101601"/>
            </a:xfrm>
            <a:custGeom>
              <a:avLst/>
              <a:gdLst/>
              <a:ahLst/>
              <a:cxnLst/>
              <a:rect l="0" t="0" r="0" b="0"/>
              <a:pathLst>
                <a:path w="12701" h="101601">
                  <a:moveTo>
                    <a:pt x="0" y="0"/>
                  </a:moveTo>
                  <a:lnTo>
                    <a:pt x="0" y="38100"/>
                  </a:lnTo>
                  <a:lnTo>
                    <a:pt x="0" y="63500"/>
                  </a:lnTo>
                  <a:lnTo>
                    <a:pt x="0" y="762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12700" y="88900"/>
                  </a:lnTo>
                  <a:lnTo>
                    <a:pt x="12700" y="762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Freeform 304"/>
            <p:cNvSpPr/>
            <p:nvPr/>
          </p:nvSpPr>
          <p:spPr>
            <a:xfrm>
              <a:off x="5943600" y="3835400"/>
              <a:ext cx="1" cy="12701"/>
            </a:xfrm>
            <a:custGeom>
              <a:avLst/>
              <a:gdLst/>
              <a:ahLst/>
              <a:cxnLst/>
              <a:rect l="0" t="0" r="0" b="0"/>
              <a:pathLst>
                <a:path w="1" h="12701">
                  <a:moveTo>
                    <a:pt x="0" y="0"/>
                  </a:moveTo>
                  <a:lnTo>
                    <a:pt x="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Freeform 305"/>
            <p:cNvSpPr/>
            <p:nvPr/>
          </p:nvSpPr>
          <p:spPr>
            <a:xfrm>
              <a:off x="6032500" y="3924300"/>
              <a:ext cx="114301" cy="152401"/>
            </a:xfrm>
            <a:custGeom>
              <a:avLst/>
              <a:gdLst/>
              <a:ahLst/>
              <a:cxnLst/>
              <a:rect l="0" t="0" r="0" b="0"/>
              <a:pathLst>
                <a:path w="114301" h="152401">
                  <a:moveTo>
                    <a:pt x="12700" y="38100"/>
                  </a:moveTo>
                  <a:lnTo>
                    <a:pt x="12700" y="76200"/>
                  </a:lnTo>
                  <a:lnTo>
                    <a:pt x="25400" y="101600"/>
                  </a:lnTo>
                  <a:lnTo>
                    <a:pt x="25400" y="127000"/>
                  </a:lnTo>
                  <a:lnTo>
                    <a:pt x="25400" y="152400"/>
                  </a:lnTo>
                  <a:lnTo>
                    <a:pt x="63500" y="139700"/>
                  </a:lnTo>
                  <a:lnTo>
                    <a:pt x="76200" y="127000"/>
                  </a:lnTo>
                  <a:lnTo>
                    <a:pt x="88900" y="101600"/>
                  </a:lnTo>
                  <a:lnTo>
                    <a:pt x="114300" y="76200"/>
                  </a:lnTo>
                  <a:lnTo>
                    <a:pt x="114300" y="63500"/>
                  </a:lnTo>
                  <a:lnTo>
                    <a:pt x="114300" y="38100"/>
                  </a:lnTo>
                  <a:lnTo>
                    <a:pt x="114300" y="25400"/>
                  </a:lnTo>
                  <a:lnTo>
                    <a:pt x="101600" y="12700"/>
                  </a:lnTo>
                  <a:lnTo>
                    <a:pt x="88900" y="0"/>
                  </a:lnTo>
                  <a:lnTo>
                    <a:pt x="63500" y="0"/>
                  </a:lnTo>
                  <a:lnTo>
                    <a:pt x="38100" y="12700"/>
                  </a:lnTo>
                  <a:lnTo>
                    <a:pt x="25400" y="25400"/>
                  </a:lnTo>
                  <a:lnTo>
                    <a:pt x="0" y="25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Freeform 306"/>
            <p:cNvSpPr/>
            <p:nvPr/>
          </p:nvSpPr>
          <p:spPr>
            <a:xfrm>
              <a:off x="3657600" y="4419600"/>
              <a:ext cx="241301" cy="203201"/>
            </a:xfrm>
            <a:custGeom>
              <a:avLst/>
              <a:gdLst/>
              <a:ahLst/>
              <a:cxnLst/>
              <a:rect l="0" t="0" r="0" b="0"/>
              <a:pathLst>
                <a:path w="241301" h="203201">
                  <a:moveTo>
                    <a:pt x="63500" y="0"/>
                  </a:moveTo>
                  <a:lnTo>
                    <a:pt x="63500" y="38100"/>
                  </a:lnTo>
                  <a:lnTo>
                    <a:pt x="63500" y="63500"/>
                  </a:lnTo>
                  <a:lnTo>
                    <a:pt x="63500" y="101600"/>
                  </a:lnTo>
                  <a:lnTo>
                    <a:pt x="63500" y="139700"/>
                  </a:lnTo>
                  <a:lnTo>
                    <a:pt x="76200" y="165100"/>
                  </a:lnTo>
                  <a:lnTo>
                    <a:pt x="88900" y="190500"/>
                  </a:lnTo>
                  <a:lnTo>
                    <a:pt x="88900" y="203200"/>
                  </a:lnTo>
                  <a:lnTo>
                    <a:pt x="88900" y="203200"/>
                  </a:lnTo>
                  <a:lnTo>
                    <a:pt x="63500" y="165100"/>
                  </a:lnTo>
                  <a:lnTo>
                    <a:pt x="38100" y="165100"/>
                  </a:lnTo>
                  <a:lnTo>
                    <a:pt x="25400" y="152400"/>
                  </a:lnTo>
                  <a:lnTo>
                    <a:pt x="0" y="139700"/>
                  </a:lnTo>
                  <a:lnTo>
                    <a:pt x="0" y="139700"/>
                  </a:lnTo>
                  <a:lnTo>
                    <a:pt x="0" y="139700"/>
                  </a:lnTo>
                  <a:lnTo>
                    <a:pt x="12700" y="139700"/>
                  </a:lnTo>
                  <a:lnTo>
                    <a:pt x="25400" y="139700"/>
                  </a:lnTo>
                  <a:lnTo>
                    <a:pt x="114300" y="76200"/>
                  </a:lnTo>
                  <a:lnTo>
                    <a:pt x="177800" y="63500"/>
                  </a:lnTo>
                  <a:lnTo>
                    <a:pt x="215900" y="50800"/>
                  </a:lnTo>
                  <a:lnTo>
                    <a:pt x="241300" y="50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Freeform 307"/>
            <p:cNvSpPr/>
            <p:nvPr/>
          </p:nvSpPr>
          <p:spPr>
            <a:xfrm>
              <a:off x="4076700" y="4432300"/>
              <a:ext cx="152401" cy="190501"/>
            </a:xfrm>
            <a:custGeom>
              <a:avLst/>
              <a:gdLst/>
              <a:ahLst/>
              <a:cxnLst/>
              <a:rect l="0" t="0" r="0" b="0"/>
              <a:pathLst>
                <a:path w="152401" h="190501">
                  <a:moveTo>
                    <a:pt x="50800" y="0"/>
                  </a:moveTo>
                  <a:lnTo>
                    <a:pt x="25400" y="25400"/>
                  </a:lnTo>
                  <a:lnTo>
                    <a:pt x="25400" y="50800"/>
                  </a:lnTo>
                  <a:lnTo>
                    <a:pt x="12700" y="889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0" y="177800"/>
                  </a:lnTo>
                  <a:lnTo>
                    <a:pt x="0" y="190500"/>
                  </a:lnTo>
                  <a:lnTo>
                    <a:pt x="25400" y="190500"/>
                  </a:lnTo>
                  <a:lnTo>
                    <a:pt x="25400" y="177800"/>
                  </a:lnTo>
                  <a:lnTo>
                    <a:pt x="50800" y="152400"/>
                  </a:lnTo>
                  <a:lnTo>
                    <a:pt x="63500" y="127000"/>
                  </a:lnTo>
                  <a:lnTo>
                    <a:pt x="88900" y="88900"/>
                  </a:lnTo>
                  <a:lnTo>
                    <a:pt x="88900" y="63500"/>
                  </a:lnTo>
                  <a:lnTo>
                    <a:pt x="101600" y="38100"/>
                  </a:lnTo>
                  <a:lnTo>
                    <a:pt x="101600" y="12700"/>
                  </a:lnTo>
                  <a:lnTo>
                    <a:pt x="114300" y="25400"/>
                  </a:lnTo>
                  <a:lnTo>
                    <a:pt x="114300" y="38100"/>
                  </a:lnTo>
                  <a:lnTo>
                    <a:pt x="114300" y="38100"/>
                  </a:lnTo>
                  <a:lnTo>
                    <a:pt x="127000" y="127000"/>
                  </a:lnTo>
                  <a:lnTo>
                    <a:pt x="139700" y="152400"/>
                  </a:lnTo>
                  <a:lnTo>
                    <a:pt x="152400" y="165100"/>
                  </a:lnTo>
                  <a:lnTo>
                    <a:pt x="139700" y="177800"/>
                  </a:lnTo>
                  <a:lnTo>
                    <a:pt x="152400" y="177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Freeform 308"/>
            <p:cNvSpPr/>
            <p:nvPr/>
          </p:nvSpPr>
          <p:spPr>
            <a:xfrm>
              <a:off x="4292600" y="4432300"/>
              <a:ext cx="127001" cy="177801"/>
            </a:xfrm>
            <a:custGeom>
              <a:avLst/>
              <a:gdLst/>
              <a:ahLst/>
              <a:cxnLst/>
              <a:rect l="0" t="0" r="0" b="0"/>
              <a:pathLst>
                <a:path w="127001" h="177801">
                  <a:moveTo>
                    <a:pt x="0" y="63500"/>
                  </a:moveTo>
                  <a:lnTo>
                    <a:pt x="0" y="88900"/>
                  </a:lnTo>
                  <a:lnTo>
                    <a:pt x="0" y="127000"/>
                  </a:lnTo>
                  <a:lnTo>
                    <a:pt x="0" y="139700"/>
                  </a:lnTo>
                  <a:lnTo>
                    <a:pt x="0" y="165100"/>
                  </a:lnTo>
                  <a:lnTo>
                    <a:pt x="0" y="177800"/>
                  </a:lnTo>
                  <a:lnTo>
                    <a:pt x="0" y="165100"/>
                  </a:lnTo>
                  <a:lnTo>
                    <a:pt x="0" y="152400"/>
                  </a:lnTo>
                  <a:lnTo>
                    <a:pt x="12700" y="139700"/>
                  </a:lnTo>
                  <a:lnTo>
                    <a:pt x="50800" y="38100"/>
                  </a:lnTo>
                  <a:lnTo>
                    <a:pt x="63500" y="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01600" y="38100"/>
                  </a:lnTo>
                  <a:lnTo>
                    <a:pt x="114300" y="63500"/>
                  </a:lnTo>
                  <a:lnTo>
                    <a:pt x="114300" y="101600"/>
                  </a:lnTo>
                  <a:lnTo>
                    <a:pt x="114300" y="127000"/>
                  </a:lnTo>
                  <a:lnTo>
                    <a:pt x="127000" y="152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Freeform 309"/>
            <p:cNvSpPr/>
            <p:nvPr/>
          </p:nvSpPr>
          <p:spPr>
            <a:xfrm>
              <a:off x="4457700" y="4445000"/>
              <a:ext cx="101601" cy="393701"/>
            </a:xfrm>
            <a:custGeom>
              <a:avLst/>
              <a:gdLst/>
              <a:ahLst/>
              <a:cxnLst/>
              <a:rect l="0" t="0" r="0" b="0"/>
              <a:pathLst>
                <a:path w="101601" h="393701">
                  <a:moveTo>
                    <a:pt x="63500" y="0"/>
                  </a:moveTo>
                  <a:lnTo>
                    <a:pt x="38100" y="38100"/>
                  </a:lnTo>
                  <a:lnTo>
                    <a:pt x="25400" y="76200"/>
                  </a:lnTo>
                  <a:lnTo>
                    <a:pt x="12700" y="114300"/>
                  </a:lnTo>
                  <a:lnTo>
                    <a:pt x="12700" y="139700"/>
                  </a:lnTo>
                  <a:lnTo>
                    <a:pt x="12700" y="165100"/>
                  </a:lnTo>
                  <a:lnTo>
                    <a:pt x="0" y="165100"/>
                  </a:lnTo>
                  <a:lnTo>
                    <a:pt x="12700" y="165100"/>
                  </a:lnTo>
                  <a:lnTo>
                    <a:pt x="63500" y="101600"/>
                  </a:lnTo>
                  <a:lnTo>
                    <a:pt x="76200" y="63500"/>
                  </a:lnTo>
                  <a:lnTo>
                    <a:pt x="88900" y="38100"/>
                  </a:lnTo>
                  <a:lnTo>
                    <a:pt x="101600" y="25400"/>
                  </a:lnTo>
                  <a:lnTo>
                    <a:pt x="101600" y="25400"/>
                  </a:lnTo>
                  <a:lnTo>
                    <a:pt x="101600" y="38100"/>
                  </a:lnTo>
                  <a:lnTo>
                    <a:pt x="101600" y="63500"/>
                  </a:lnTo>
                  <a:lnTo>
                    <a:pt x="101600" y="177800"/>
                  </a:lnTo>
                  <a:lnTo>
                    <a:pt x="101600" y="228600"/>
                  </a:lnTo>
                  <a:lnTo>
                    <a:pt x="101600" y="266700"/>
                  </a:lnTo>
                  <a:lnTo>
                    <a:pt x="101600" y="317500"/>
                  </a:lnTo>
                  <a:lnTo>
                    <a:pt x="88900" y="342900"/>
                  </a:lnTo>
                  <a:lnTo>
                    <a:pt x="76200" y="368300"/>
                  </a:lnTo>
                  <a:lnTo>
                    <a:pt x="63500" y="381000"/>
                  </a:lnTo>
                  <a:lnTo>
                    <a:pt x="50800" y="381000"/>
                  </a:lnTo>
                  <a:lnTo>
                    <a:pt x="38100" y="393700"/>
                  </a:lnTo>
                  <a:lnTo>
                    <a:pt x="25400" y="381000"/>
                  </a:lnTo>
                  <a:lnTo>
                    <a:pt x="12700" y="368300"/>
                  </a:lnTo>
                  <a:lnTo>
                    <a:pt x="12700" y="355600"/>
                  </a:lnTo>
                  <a:lnTo>
                    <a:pt x="12700" y="342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Freeform 310"/>
            <p:cNvSpPr/>
            <p:nvPr/>
          </p:nvSpPr>
          <p:spPr>
            <a:xfrm>
              <a:off x="4635500" y="4368800"/>
              <a:ext cx="12701" cy="241301"/>
            </a:xfrm>
            <a:custGeom>
              <a:avLst/>
              <a:gdLst/>
              <a:ahLst/>
              <a:cxnLst/>
              <a:rect l="0" t="0" r="0" b="0"/>
              <a:pathLst>
                <a:path w="12701" h="241301">
                  <a:moveTo>
                    <a:pt x="0" y="0"/>
                  </a:moveTo>
                  <a:lnTo>
                    <a:pt x="0" y="12700"/>
                  </a:lnTo>
                  <a:lnTo>
                    <a:pt x="12700" y="63500"/>
                  </a:lnTo>
                  <a:lnTo>
                    <a:pt x="12700" y="114300"/>
                  </a:lnTo>
                  <a:lnTo>
                    <a:pt x="12700" y="152400"/>
                  </a:lnTo>
                  <a:lnTo>
                    <a:pt x="12700" y="190500"/>
                  </a:lnTo>
                  <a:lnTo>
                    <a:pt x="12700" y="215900"/>
                  </a:lnTo>
                  <a:lnTo>
                    <a:pt x="12700" y="241300"/>
                  </a:lnTo>
                  <a:lnTo>
                    <a:pt x="12700" y="2286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Freeform 311"/>
            <p:cNvSpPr/>
            <p:nvPr/>
          </p:nvSpPr>
          <p:spPr>
            <a:xfrm>
              <a:off x="4737100" y="4432300"/>
              <a:ext cx="177801" cy="127001"/>
            </a:xfrm>
            <a:custGeom>
              <a:avLst/>
              <a:gdLst/>
              <a:ahLst/>
              <a:cxnLst/>
              <a:rect l="0" t="0" r="0" b="0"/>
              <a:pathLst>
                <a:path w="177801" h="127001">
                  <a:moveTo>
                    <a:pt x="38100" y="88900"/>
                  </a:moveTo>
                  <a:lnTo>
                    <a:pt x="63500" y="63500"/>
                  </a:lnTo>
                  <a:lnTo>
                    <a:pt x="76200" y="38100"/>
                  </a:lnTo>
                  <a:lnTo>
                    <a:pt x="76200" y="25400"/>
                  </a:lnTo>
                  <a:lnTo>
                    <a:pt x="76200" y="12700"/>
                  </a:lnTo>
                  <a:lnTo>
                    <a:pt x="63500" y="0"/>
                  </a:lnTo>
                  <a:lnTo>
                    <a:pt x="50800" y="0"/>
                  </a:lnTo>
                  <a:lnTo>
                    <a:pt x="38100" y="0"/>
                  </a:lnTo>
                  <a:lnTo>
                    <a:pt x="25400" y="12700"/>
                  </a:lnTo>
                  <a:lnTo>
                    <a:pt x="12700" y="381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12700" y="127000"/>
                  </a:lnTo>
                  <a:lnTo>
                    <a:pt x="25400" y="127000"/>
                  </a:lnTo>
                  <a:lnTo>
                    <a:pt x="38100" y="127000"/>
                  </a:lnTo>
                  <a:lnTo>
                    <a:pt x="63500" y="127000"/>
                  </a:lnTo>
                  <a:lnTo>
                    <a:pt x="88900" y="114300"/>
                  </a:lnTo>
                  <a:lnTo>
                    <a:pt x="114300" y="101600"/>
                  </a:lnTo>
                  <a:lnTo>
                    <a:pt x="139700" y="88900"/>
                  </a:lnTo>
                  <a:lnTo>
                    <a:pt x="177800" y="88900"/>
                  </a:lnTo>
                  <a:lnTo>
                    <a:pt x="177800" y="88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Freeform 312"/>
            <p:cNvSpPr/>
            <p:nvPr/>
          </p:nvSpPr>
          <p:spPr>
            <a:xfrm>
              <a:off x="5168900" y="4394200"/>
              <a:ext cx="25401" cy="127001"/>
            </a:xfrm>
            <a:custGeom>
              <a:avLst/>
              <a:gdLst/>
              <a:ahLst/>
              <a:cxnLst/>
              <a:rect l="0" t="0" r="0" b="0"/>
              <a:pathLst>
                <a:path w="25401" h="127001">
                  <a:moveTo>
                    <a:pt x="0" y="0"/>
                  </a:moveTo>
                  <a:lnTo>
                    <a:pt x="0" y="38100"/>
                  </a:lnTo>
                  <a:lnTo>
                    <a:pt x="0" y="76200"/>
                  </a:lnTo>
                  <a:lnTo>
                    <a:pt x="12700" y="101600"/>
                  </a:lnTo>
                  <a:lnTo>
                    <a:pt x="12700" y="127000"/>
                  </a:lnTo>
                  <a:lnTo>
                    <a:pt x="12700" y="127000"/>
                  </a:lnTo>
                  <a:lnTo>
                    <a:pt x="25400" y="127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Freeform 313"/>
            <p:cNvSpPr/>
            <p:nvPr/>
          </p:nvSpPr>
          <p:spPr>
            <a:xfrm>
              <a:off x="5130800" y="4318000"/>
              <a:ext cx="1" cy="1"/>
            </a:xfrm>
            <a:custGeom>
              <a:avLst/>
              <a:gdLst/>
              <a:ahLst/>
              <a:cxnLst/>
              <a:rect l="0" t="0" r="0" b="0"/>
              <a:pathLst>
                <a:path w="1" h="1">
                  <a:moveTo>
                    <a:pt x="0" y="0"/>
                  </a:moveTo>
                  <a:close/>
                </a:path>
              </a:pathLst>
            </a:custGeom>
            <a:noFill/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Freeform 314"/>
            <p:cNvSpPr/>
            <p:nvPr/>
          </p:nvSpPr>
          <p:spPr>
            <a:xfrm>
              <a:off x="5308600" y="4343400"/>
              <a:ext cx="139701" cy="177801"/>
            </a:xfrm>
            <a:custGeom>
              <a:avLst/>
              <a:gdLst/>
              <a:ahLst/>
              <a:cxnLst/>
              <a:rect l="0" t="0" r="0" b="0"/>
              <a:pathLst>
                <a:path w="139701" h="177801">
                  <a:moveTo>
                    <a:pt x="88900" y="0"/>
                  </a:moveTo>
                  <a:lnTo>
                    <a:pt x="63500" y="0"/>
                  </a:lnTo>
                  <a:lnTo>
                    <a:pt x="50800" y="25400"/>
                  </a:lnTo>
                  <a:lnTo>
                    <a:pt x="25400" y="38100"/>
                  </a:lnTo>
                  <a:lnTo>
                    <a:pt x="12700" y="63500"/>
                  </a:lnTo>
                  <a:lnTo>
                    <a:pt x="0" y="63500"/>
                  </a:lnTo>
                  <a:lnTo>
                    <a:pt x="12700" y="63500"/>
                  </a:lnTo>
                  <a:lnTo>
                    <a:pt x="25400" y="63500"/>
                  </a:lnTo>
                  <a:lnTo>
                    <a:pt x="25400" y="63500"/>
                  </a:lnTo>
                  <a:lnTo>
                    <a:pt x="88900" y="76200"/>
                  </a:lnTo>
                  <a:lnTo>
                    <a:pt x="127000" y="76200"/>
                  </a:lnTo>
                  <a:lnTo>
                    <a:pt x="127000" y="88900"/>
                  </a:lnTo>
                  <a:lnTo>
                    <a:pt x="139700" y="88900"/>
                  </a:lnTo>
                  <a:lnTo>
                    <a:pt x="139700" y="101600"/>
                  </a:lnTo>
                  <a:lnTo>
                    <a:pt x="127000" y="127000"/>
                  </a:lnTo>
                  <a:lnTo>
                    <a:pt x="114300" y="152400"/>
                  </a:lnTo>
                  <a:lnTo>
                    <a:pt x="88900" y="165100"/>
                  </a:lnTo>
                  <a:lnTo>
                    <a:pt x="88900" y="177800"/>
                  </a:lnTo>
                  <a:lnTo>
                    <a:pt x="63500" y="177800"/>
                  </a:lnTo>
                  <a:lnTo>
                    <a:pt x="63500" y="177800"/>
                  </a:lnTo>
                  <a:lnTo>
                    <a:pt x="25400" y="177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Freeform 315"/>
            <p:cNvSpPr/>
            <p:nvPr/>
          </p:nvSpPr>
          <p:spPr>
            <a:xfrm>
              <a:off x="3619500" y="4737100"/>
              <a:ext cx="190501" cy="330201"/>
            </a:xfrm>
            <a:custGeom>
              <a:avLst/>
              <a:gdLst/>
              <a:ahLst/>
              <a:cxnLst/>
              <a:rect l="0" t="0" r="0" b="0"/>
              <a:pathLst>
                <a:path w="190501" h="330201">
                  <a:moveTo>
                    <a:pt x="0" y="0"/>
                  </a:moveTo>
                  <a:lnTo>
                    <a:pt x="0" y="254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12700" y="139700"/>
                  </a:lnTo>
                  <a:lnTo>
                    <a:pt x="25400" y="177800"/>
                  </a:lnTo>
                  <a:lnTo>
                    <a:pt x="25400" y="215900"/>
                  </a:lnTo>
                  <a:lnTo>
                    <a:pt x="38100" y="266700"/>
                  </a:lnTo>
                  <a:lnTo>
                    <a:pt x="38100" y="304800"/>
                  </a:lnTo>
                  <a:lnTo>
                    <a:pt x="38100" y="317500"/>
                  </a:lnTo>
                  <a:lnTo>
                    <a:pt x="38100" y="304800"/>
                  </a:lnTo>
                  <a:lnTo>
                    <a:pt x="50800" y="292100"/>
                  </a:lnTo>
                  <a:lnTo>
                    <a:pt x="88900" y="215900"/>
                  </a:lnTo>
                  <a:lnTo>
                    <a:pt x="114300" y="177800"/>
                  </a:lnTo>
                  <a:lnTo>
                    <a:pt x="127000" y="177800"/>
                  </a:lnTo>
                  <a:lnTo>
                    <a:pt x="152400" y="165100"/>
                  </a:lnTo>
                  <a:lnTo>
                    <a:pt x="165100" y="177800"/>
                  </a:lnTo>
                  <a:lnTo>
                    <a:pt x="177800" y="177800"/>
                  </a:lnTo>
                  <a:lnTo>
                    <a:pt x="190500" y="190500"/>
                  </a:lnTo>
                  <a:lnTo>
                    <a:pt x="190500" y="215900"/>
                  </a:lnTo>
                  <a:lnTo>
                    <a:pt x="177800" y="228600"/>
                  </a:lnTo>
                  <a:lnTo>
                    <a:pt x="152400" y="241300"/>
                  </a:lnTo>
                  <a:lnTo>
                    <a:pt x="139700" y="266700"/>
                  </a:lnTo>
                  <a:lnTo>
                    <a:pt x="127000" y="279400"/>
                  </a:lnTo>
                  <a:lnTo>
                    <a:pt x="101600" y="304800"/>
                  </a:lnTo>
                  <a:lnTo>
                    <a:pt x="63500" y="317500"/>
                  </a:lnTo>
                  <a:lnTo>
                    <a:pt x="50800" y="330200"/>
                  </a:lnTo>
                  <a:lnTo>
                    <a:pt x="38100" y="330200"/>
                  </a:lnTo>
                  <a:lnTo>
                    <a:pt x="38100" y="3302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Freeform 316"/>
            <p:cNvSpPr/>
            <p:nvPr/>
          </p:nvSpPr>
          <p:spPr>
            <a:xfrm>
              <a:off x="3810000" y="4940300"/>
              <a:ext cx="203201" cy="101601"/>
            </a:xfrm>
            <a:custGeom>
              <a:avLst/>
              <a:gdLst/>
              <a:ahLst/>
              <a:cxnLst/>
              <a:rect l="0" t="0" r="0" b="0"/>
              <a:pathLst>
                <a:path w="203201" h="101601">
                  <a:moveTo>
                    <a:pt x="0" y="76200"/>
                  </a:moveTo>
                  <a:lnTo>
                    <a:pt x="25400" y="63500"/>
                  </a:lnTo>
                  <a:lnTo>
                    <a:pt x="50800" y="50800"/>
                  </a:lnTo>
                  <a:lnTo>
                    <a:pt x="63500" y="38100"/>
                  </a:lnTo>
                  <a:lnTo>
                    <a:pt x="88900" y="38100"/>
                  </a:lnTo>
                  <a:lnTo>
                    <a:pt x="76200" y="38100"/>
                  </a:lnTo>
                  <a:lnTo>
                    <a:pt x="88900" y="25400"/>
                  </a:lnTo>
                  <a:lnTo>
                    <a:pt x="88900" y="0"/>
                  </a:lnTo>
                  <a:lnTo>
                    <a:pt x="88900" y="0"/>
                  </a:lnTo>
                  <a:lnTo>
                    <a:pt x="50800" y="12700"/>
                  </a:lnTo>
                  <a:lnTo>
                    <a:pt x="38100" y="38100"/>
                  </a:lnTo>
                  <a:lnTo>
                    <a:pt x="38100" y="50800"/>
                  </a:lnTo>
                  <a:lnTo>
                    <a:pt x="25400" y="63500"/>
                  </a:lnTo>
                  <a:lnTo>
                    <a:pt x="38100" y="88900"/>
                  </a:lnTo>
                  <a:lnTo>
                    <a:pt x="38100" y="101600"/>
                  </a:lnTo>
                  <a:lnTo>
                    <a:pt x="50800" y="101600"/>
                  </a:lnTo>
                  <a:lnTo>
                    <a:pt x="63500" y="101600"/>
                  </a:lnTo>
                  <a:lnTo>
                    <a:pt x="88900" y="101600"/>
                  </a:lnTo>
                  <a:lnTo>
                    <a:pt x="101600" y="101600"/>
                  </a:lnTo>
                  <a:lnTo>
                    <a:pt x="127000" y="88900"/>
                  </a:lnTo>
                  <a:lnTo>
                    <a:pt x="139700" y="63500"/>
                  </a:lnTo>
                  <a:lnTo>
                    <a:pt x="165100" y="50800"/>
                  </a:lnTo>
                  <a:lnTo>
                    <a:pt x="190500" y="38100"/>
                  </a:lnTo>
                  <a:lnTo>
                    <a:pt x="203200" y="25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Freeform 317"/>
            <p:cNvSpPr/>
            <p:nvPr/>
          </p:nvSpPr>
          <p:spPr>
            <a:xfrm>
              <a:off x="4102100" y="4800600"/>
              <a:ext cx="25401" cy="215901"/>
            </a:xfrm>
            <a:custGeom>
              <a:avLst/>
              <a:gdLst/>
              <a:ahLst/>
              <a:cxnLst/>
              <a:rect l="0" t="0" r="0" b="0"/>
              <a:pathLst>
                <a:path w="25401" h="215901">
                  <a:moveTo>
                    <a:pt x="0" y="0"/>
                  </a:moveTo>
                  <a:lnTo>
                    <a:pt x="0" y="50800"/>
                  </a:lnTo>
                  <a:lnTo>
                    <a:pt x="0" y="889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12700" y="177800"/>
                  </a:lnTo>
                  <a:lnTo>
                    <a:pt x="12700" y="203200"/>
                  </a:lnTo>
                  <a:lnTo>
                    <a:pt x="2540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Freeform 318"/>
            <p:cNvSpPr/>
            <p:nvPr/>
          </p:nvSpPr>
          <p:spPr>
            <a:xfrm>
              <a:off x="4051300" y="4864100"/>
              <a:ext cx="165101" cy="88901"/>
            </a:xfrm>
            <a:custGeom>
              <a:avLst/>
              <a:gdLst/>
              <a:ahLst/>
              <a:cxnLst/>
              <a:rect l="0" t="0" r="0" b="0"/>
              <a:pathLst>
                <a:path w="165101" h="88901">
                  <a:moveTo>
                    <a:pt x="0" y="88900"/>
                  </a:moveTo>
                  <a:lnTo>
                    <a:pt x="25400" y="63500"/>
                  </a:lnTo>
                  <a:lnTo>
                    <a:pt x="50800" y="50800"/>
                  </a:lnTo>
                  <a:lnTo>
                    <a:pt x="76200" y="38100"/>
                  </a:lnTo>
                  <a:lnTo>
                    <a:pt x="101600" y="25400"/>
                  </a:lnTo>
                  <a:lnTo>
                    <a:pt x="127000" y="12700"/>
                  </a:lnTo>
                  <a:lnTo>
                    <a:pt x="152400" y="0"/>
                  </a:lnTo>
                  <a:lnTo>
                    <a:pt x="1651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Freeform 319"/>
            <p:cNvSpPr/>
            <p:nvPr/>
          </p:nvSpPr>
          <p:spPr>
            <a:xfrm>
              <a:off x="4279900" y="4889500"/>
              <a:ext cx="190501" cy="139701"/>
            </a:xfrm>
            <a:custGeom>
              <a:avLst/>
              <a:gdLst/>
              <a:ahLst/>
              <a:cxnLst/>
              <a:rect l="0" t="0" r="0" b="0"/>
              <a:pathLst>
                <a:path w="190501" h="139701">
                  <a:moveTo>
                    <a:pt x="0" y="50800"/>
                  </a:moveTo>
                  <a:lnTo>
                    <a:pt x="0" y="88900"/>
                  </a:lnTo>
                  <a:lnTo>
                    <a:pt x="12700" y="114300"/>
                  </a:lnTo>
                  <a:lnTo>
                    <a:pt x="0" y="114300"/>
                  </a:lnTo>
                  <a:lnTo>
                    <a:pt x="12700" y="114300"/>
                  </a:lnTo>
                  <a:lnTo>
                    <a:pt x="25400" y="114300"/>
                  </a:lnTo>
                  <a:lnTo>
                    <a:pt x="12700" y="127000"/>
                  </a:lnTo>
                  <a:lnTo>
                    <a:pt x="25400" y="127000"/>
                  </a:lnTo>
                  <a:lnTo>
                    <a:pt x="50800" y="88900"/>
                  </a:lnTo>
                  <a:lnTo>
                    <a:pt x="63500" y="63500"/>
                  </a:lnTo>
                  <a:lnTo>
                    <a:pt x="63500" y="25400"/>
                  </a:lnTo>
                  <a:lnTo>
                    <a:pt x="63500" y="12700"/>
                  </a:lnTo>
                  <a:lnTo>
                    <a:pt x="76200" y="25400"/>
                  </a:lnTo>
                  <a:lnTo>
                    <a:pt x="101600" y="88900"/>
                  </a:lnTo>
                  <a:lnTo>
                    <a:pt x="101600" y="114300"/>
                  </a:lnTo>
                  <a:lnTo>
                    <a:pt x="114300" y="127000"/>
                  </a:lnTo>
                  <a:lnTo>
                    <a:pt x="114300" y="139700"/>
                  </a:lnTo>
                  <a:lnTo>
                    <a:pt x="152400" y="114300"/>
                  </a:lnTo>
                  <a:lnTo>
                    <a:pt x="152400" y="88900"/>
                  </a:lnTo>
                  <a:lnTo>
                    <a:pt x="165100" y="63500"/>
                  </a:lnTo>
                  <a:lnTo>
                    <a:pt x="177800" y="50800"/>
                  </a:lnTo>
                  <a:lnTo>
                    <a:pt x="190500" y="25400"/>
                  </a:lnTo>
                  <a:lnTo>
                    <a:pt x="190500" y="0"/>
                  </a:lnTo>
                  <a:lnTo>
                    <a:pt x="1905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Freeform 320"/>
            <p:cNvSpPr/>
            <p:nvPr/>
          </p:nvSpPr>
          <p:spPr>
            <a:xfrm>
              <a:off x="4533900" y="4889500"/>
              <a:ext cx="139701" cy="114301"/>
            </a:xfrm>
            <a:custGeom>
              <a:avLst/>
              <a:gdLst/>
              <a:ahLst/>
              <a:cxnLst/>
              <a:rect l="0" t="0" r="0" b="0"/>
              <a:pathLst>
                <a:path w="139701" h="114301">
                  <a:moveTo>
                    <a:pt x="50800" y="63500"/>
                  </a:moveTo>
                  <a:lnTo>
                    <a:pt x="76200" y="50800"/>
                  </a:lnTo>
                  <a:lnTo>
                    <a:pt x="63500" y="50800"/>
                  </a:lnTo>
                  <a:lnTo>
                    <a:pt x="76200" y="3810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50800" y="0"/>
                  </a:lnTo>
                  <a:lnTo>
                    <a:pt x="38100" y="12700"/>
                  </a:lnTo>
                  <a:lnTo>
                    <a:pt x="25400" y="25400"/>
                  </a:lnTo>
                  <a:lnTo>
                    <a:pt x="12700" y="63500"/>
                  </a:lnTo>
                  <a:lnTo>
                    <a:pt x="0" y="76200"/>
                  </a:lnTo>
                  <a:lnTo>
                    <a:pt x="0" y="88900"/>
                  </a:lnTo>
                  <a:lnTo>
                    <a:pt x="12700" y="114300"/>
                  </a:lnTo>
                  <a:lnTo>
                    <a:pt x="25400" y="114300"/>
                  </a:lnTo>
                  <a:lnTo>
                    <a:pt x="38100" y="114300"/>
                  </a:lnTo>
                  <a:lnTo>
                    <a:pt x="63500" y="114300"/>
                  </a:lnTo>
                  <a:lnTo>
                    <a:pt x="88900" y="101600"/>
                  </a:lnTo>
                  <a:lnTo>
                    <a:pt x="114300" y="101600"/>
                  </a:lnTo>
                  <a:lnTo>
                    <a:pt x="139700" y="88900"/>
                  </a:lnTo>
                  <a:lnTo>
                    <a:pt x="139700" y="88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Freeform 321"/>
            <p:cNvSpPr/>
            <p:nvPr/>
          </p:nvSpPr>
          <p:spPr>
            <a:xfrm>
              <a:off x="4724400" y="4864100"/>
              <a:ext cx="50801" cy="152401"/>
            </a:xfrm>
            <a:custGeom>
              <a:avLst/>
              <a:gdLst/>
              <a:ahLst/>
              <a:cxnLst/>
              <a:rect l="0" t="0" r="0" b="0"/>
              <a:pathLst>
                <a:path w="50801" h="152401">
                  <a:moveTo>
                    <a:pt x="38100" y="88900"/>
                  </a:moveTo>
                  <a:lnTo>
                    <a:pt x="50800" y="63500"/>
                  </a:lnTo>
                  <a:lnTo>
                    <a:pt x="50800" y="50800"/>
                  </a:lnTo>
                  <a:lnTo>
                    <a:pt x="50800" y="25400"/>
                  </a:lnTo>
                  <a:lnTo>
                    <a:pt x="38100" y="12700"/>
                  </a:lnTo>
                  <a:lnTo>
                    <a:pt x="38100" y="0"/>
                  </a:lnTo>
                  <a:lnTo>
                    <a:pt x="12700" y="25400"/>
                  </a:lnTo>
                  <a:lnTo>
                    <a:pt x="12700" y="38100"/>
                  </a:lnTo>
                  <a:lnTo>
                    <a:pt x="12700" y="508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12700" y="114300"/>
                  </a:lnTo>
                  <a:lnTo>
                    <a:pt x="12700" y="139700"/>
                  </a:lnTo>
                  <a:lnTo>
                    <a:pt x="12700" y="152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Freeform 322"/>
            <p:cNvSpPr/>
            <p:nvPr/>
          </p:nvSpPr>
          <p:spPr>
            <a:xfrm>
              <a:off x="4914900" y="4889500"/>
              <a:ext cx="152401" cy="88901"/>
            </a:xfrm>
            <a:custGeom>
              <a:avLst/>
              <a:gdLst/>
              <a:ahLst/>
              <a:cxnLst/>
              <a:rect l="0" t="0" r="0" b="0"/>
              <a:pathLst>
                <a:path w="152401" h="88901">
                  <a:moveTo>
                    <a:pt x="0" y="0"/>
                  </a:moveTo>
                  <a:lnTo>
                    <a:pt x="0" y="38100"/>
                  </a:lnTo>
                  <a:lnTo>
                    <a:pt x="12700" y="63500"/>
                  </a:lnTo>
                  <a:lnTo>
                    <a:pt x="12700" y="76200"/>
                  </a:lnTo>
                  <a:lnTo>
                    <a:pt x="0" y="88900"/>
                  </a:lnTo>
                  <a:lnTo>
                    <a:pt x="12700" y="88900"/>
                  </a:lnTo>
                  <a:lnTo>
                    <a:pt x="12700" y="88900"/>
                  </a:lnTo>
                  <a:lnTo>
                    <a:pt x="12700" y="63500"/>
                  </a:lnTo>
                  <a:lnTo>
                    <a:pt x="50800" y="12700"/>
                  </a:lnTo>
                  <a:lnTo>
                    <a:pt x="63500" y="0"/>
                  </a:lnTo>
                  <a:lnTo>
                    <a:pt x="88900" y="0"/>
                  </a:lnTo>
                  <a:lnTo>
                    <a:pt x="88900" y="0"/>
                  </a:lnTo>
                  <a:lnTo>
                    <a:pt x="114300" y="12700"/>
                  </a:lnTo>
                  <a:lnTo>
                    <a:pt x="127000" y="25400"/>
                  </a:lnTo>
                  <a:lnTo>
                    <a:pt x="139700" y="63500"/>
                  </a:lnTo>
                  <a:lnTo>
                    <a:pt x="152400" y="63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Freeform 323"/>
            <p:cNvSpPr/>
            <p:nvPr/>
          </p:nvSpPr>
          <p:spPr>
            <a:xfrm>
              <a:off x="5334000" y="4711700"/>
              <a:ext cx="139701" cy="241301"/>
            </a:xfrm>
            <a:custGeom>
              <a:avLst/>
              <a:gdLst/>
              <a:ahLst/>
              <a:cxnLst/>
              <a:rect l="0" t="0" r="0" b="0"/>
              <a:pathLst>
                <a:path w="139701" h="241301">
                  <a:moveTo>
                    <a:pt x="0" y="0"/>
                  </a:moveTo>
                  <a:lnTo>
                    <a:pt x="0" y="38100"/>
                  </a:lnTo>
                  <a:lnTo>
                    <a:pt x="12700" y="63500"/>
                  </a:lnTo>
                  <a:lnTo>
                    <a:pt x="12700" y="101600"/>
                  </a:lnTo>
                  <a:lnTo>
                    <a:pt x="25400" y="139700"/>
                  </a:lnTo>
                  <a:lnTo>
                    <a:pt x="25400" y="165100"/>
                  </a:lnTo>
                  <a:lnTo>
                    <a:pt x="25400" y="203200"/>
                  </a:lnTo>
                  <a:lnTo>
                    <a:pt x="25400" y="215900"/>
                  </a:lnTo>
                  <a:lnTo>
                    <a:pt x="25400" y="241300"/>
                  </a:lnTo>
                  <a:lnTo>
                    <a:pt x="25400" y="241300"/>
                  </a:lnTo>
                  <a:lnTo>
                    <a:pt x="25400" y="241300"/>
                  </a:lnTo>
                  <a:lnTo>
                    <a:pt x="25400" y="228600"/>
                  </a:lnTo>
                  <a:lnTo>
                    <a:pt x="38100" y="215900"/>
                  </a:lnTo>
                  <a:lnTo>
                    <a:pt x="50800" y="139700"/>
                  </a:lnTo>
                  <a:lnTo>
                    <a:pt x="63500" y="114300"/>
                  </a:lnTo>
                  <a:lnTo>
                    <a:pt x="88900" y="101600"/>
                  </a:lnTo>
                  <a:lnTo>
                    <a:pt x="101600" y="88900"/>
                  </a:lnTo>
                  <a:lnTo>
                    <a:pt x="114300" y="88900"/>
                  </a:lnTo>
                  <a:lnTo>
                    <a:pt x="127000" y="101600"/>
                  </a:lnTo>
                  <a:lnTo>
                    <a:pt x="127000" y="101600"/>
                  </a:lnTo>
                  <a:lnTo>
                    <a:pt x="127000" y="101600"/>
                  </a:lnTo>
                  <a:lnTo>
                    <a:pt x="139700" y="152400"/>
                  </a:lnTo>
                  <a:lnTo>
                    <a:pt x="127000" y="165100"/>
                  </a:lnTo>
                  <a:lnTo>
                    <a:pt x="127000" y="190500"/>
                  </a:lnTo>
                  <a:lnTo>
                    <a:pt x="101600" y="203200"/>
                  </a:lnTo>
                  <a:lnTo>
                    <a:pt x="88900" y="228600"/>
                  </a:lnTo>
                  <a:lnTo>
                    <a:pt x="63500" y="241300"/>
                  </a:lnTo>
                  <a:lnTo>
                    <a:pt x="50800" y="241300"/>
                  </a:lnTo>
                  <a:lnTo>
                    <a:pt x="38100" y="2413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Freeform 324"/>
            <p:cNvSpPr/>
            <p:nvPr/>
          </p:nvSpPr>
          <p:spPr>
            <a:xfrm>
              <a:off x="5549900" y="4826000"/>
              <a:ext cx="63501" cy="114301"/>
            </a:xfrm>
            <a:custGeom>
              <a:avLst/>
              <a:gdLst/>
              <a:ahLst/>
              <a:cxnLst/>
              <a:rect l="0" t="0" r="0" b="0"/>
              <a:pathLst>
                <a:path w="63501" h="114301">
                  <a:moveTo>
                    <a:pt x="0" y="0"/>
                  </a:moveTo>
                  <a:lnTo>
                    <a:pt x="0" y="50800"/>
                  </a:lnTo>
                  <a:lnTo>
                    <a:pt x="0" y="76200"/>
                  </a:lnTo>
                  <a:lnTo>
                    <a:pt x="12700" y="88900"/>
                  </a:lnTo>
                  <a:lnTo>
                    <a:pt x="25400" y="114300"/>
                  </a:lnTo>
                  <a:lnTo>
                    <a:pt x="25400" y="114300"/>
                  </a:lnTo>
                  <a:lnTo>
                    <a:pt x="38100" y="101600"/>
                  </a:lnTo>
                  <a:lnTo>
                    <a:pt x="63500" y="88900"/>
                  </a:lnTo>
                  <a:lnTo>
                    <a:pt x="63500" y="63500"/>
                  </a:lnTo>
                  <a:lnTo>
                    <a:pt x="63500" y="50800"/>
                  </a:lnTo>
                  <a:lnTo>
                    <a:pt x="63500" y="38100"/>
                  </a:lnTo>
                  <a:lnTo>
                    <a:pt x="63500" y="12700"/>
                  </a:lnTo>
                  <a:lnTo>
                    <a:pt x="63500" y="25400"/>
                  </a:lnTo>
                  <a:lnTo>
                    <a:pt x="63500" y="12700"/>
                  </a:lnTo>
                  <a:lnTo>
                    <a:pt x="25400" y="0"/>
                  </a:lnTo>
                  <a:lnTo>
                    <a:pt x="127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Freeform 325"/>
            <p:cNvSpPr/>
            <p:nvPr/>
          </p:nvSpPr>
          <p:spPr>
            <a:xfrm>
              <a:off x="5702300" y="4673600"/>
              <a:ext cx="12701" cy="241301"/>
            </a:xfrm>
            <a:custGeom>
              <a:avLst/>
              <a:gdLst/>
              <a:ahLst/>
              <a:cxnLst/>
              <a:rect l="0" t="0" r="0" b="0"/>
              <a:pathLst>
                <a:path w="12701" h="241301">
                  <a:moveTo>
                    <a:pt x="0" y="0"/>
                  </a:moveTo>
                  <a:lnTo>
                    <a:pt x="12700" y="12700"/>
                  </a:lnTo>
                  <a:lnTo>
                    <a:pt x="12700" y="25400"/>
                  </a:lnTo>
                  <a:lnTo>
                    <a:pt x="12700" y="38100"/>
                  </a:lnTo>
                  <a:lnTo>
                    <a:pt x="12700" y="127000"/>
                  </a:lnTo>
                  <a:lnTo>
                    <a:pt x="12700" y="177800"/>
                  </a:lnTo>
                  <a:lnTo>
                    <a:pt x="12700" y="203200"/>
                  </a:lnTo>
                  <a:lnTo>
                    <a:pt x="12700" y="215900"/>
                  </a:lnTo>
                  <a:lnTo>
                    <a:pt x="12700" y="228600"/>
                  </a:lnTo>
                  <a:lnTo>
                    <a:pt x="12700" y="2413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Freeform 326"/>
            <p:cNvSpPr/>
            <p:nvPr/>
          </p:nvSpPr>
          <p:spPr>
            <a:xfrm>
              <a:off x="5664200" y="4699000"/>
              <a:ext cx="190501" cy="63501"/>
            </a:xfrm>
            <a:custGeom>
              <a:avLst/>
              <a:gdLst/>
              <a:ahLst/>
              <a:cxnLst/>
              <a:rect l="0" t="0" r="0" b="0"/>
              <a:pathLst>
                <a:path w="190501" h="63501">
                  <a:moveTo>
                    <a:pt x="0" y="63500"/>
                  </a:moveTo>
                  <a:lnTo>
                    <a:pt x="25400" y="63500"/>
                  </a:lnTo>
                  <a:lnTo>
                    <a:pt x="50800" y="63500"/>
                  </a:lnTo>
                  <a:lnTo>
                    <a:pt x="76200" y="50800"/>
                  </a:lnTo>
                  <a:lnTo>
                    <a:pt x="101600" y="38100"/>
                  </a:lnTo>
                  <a:lnTo>
                    <a:pt x="127000" y="38100"/>
                  </a:lnTo>
                  <a:lnTo>
                    <a:pt x="152400" y="25400"/>
                  </a:lnTo>
                  <a:lnTo>
                    <a:pt x="177800" y="12700"/>
                  </a:lnTo>
                  <a:lnTo>
                    <a:pt x="1905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Freeform 327"/>
            <p:cNvSpPr/>
            <p:nvPr/>
          </p:nvSpPr>
          <p:spPr>
            <a:xfrm>
              <a:off x="5905500" y="4699000"/>
              <a:ext cx="152401" cy="165101"/>
            </a:xfrm>
            <a:custGeom>
              <a:avLst/>
              <a:gdLst/>
              <a:ahLst/>
              <a:cxnLst/>
              <a:rect l="0" t="0" r="0" b="0"/>
              <a:pathLst>
                <a:path w="152401" h="165101">
                  <a:moveTo>
                    <a:pt x="0" y="0"/>
                  </a:moveTo>
                  <a:lnTo>
                    <a:pt x="0" y="381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0" y="127000"/>
                  </a:lnTo>
                  <a:lnTo>
                    <a:pt x="12700" y="139700"/>
                  </a:lnTo>
                  <a:lnTo>
                    <a:pt x="25400" y="127000"/>
                  </a:lnTo>
                  <a:lnTo>
                    <a:pt x="25400" y="114300"/>
                  </a:lnTo>
                  <a:lnTo>
                    <a:pt x="63500" y="50800"/>
                  </a:lnTo>
                  <a:lnTo>
                    <a:pt x="88900" y="25400"/>
                  </a:lnTo>
                  <a:lnTo>
                    <a:pt x="101600" y="12700"/>
                  </a:lnTo>
                  <a:lnTo>
                    <a:pt x="114300" y="12700"/>
                  </a:lnTo>
                  <a:lnTo>
                    <a:pt x="101600" y="12700"/>
                  </a:lnTo>
                  <a:lnTo>
                    <a:pt x="114300" y="12700"/>
                  </a:lnTo>
                  <a:lnTo>
                    <a:pt x="127000" y="50800"/>
                  </a:lnTo>
                  <a:lnTo>
                    <a:pt x="139700" y="63500"/>
                  </a:lnTo>
                  <a:lnTo>
                    <a:pt x="139700" y="101600"/>
                  </a:lnTo>
                  <a:lnTo>
                    <a:pt x="152400" y="88900"/>
                  </a:lnTo>
                  <a:lnTo>
                    <a:pt x="152400" y="101600"/>
                  </a:lnTo>
                  <a:lnTo>
                    <a:pt x="139700" y="127000"/>
                  </a:lnTo>
                  <a:lnTo>
                    <a:pt x="139700" y="139700"/>
                  </a:lnTo>
                  <a:lnTo>
                    <a:pt x="127000" y="165100"/>
                  </a:lnTo>
                  <a:lnTo>
                    <a:pt x="127000" y="152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Freeform 328"/>
            <p:cNvSpPr/>
            <p:nvPr/>
          </p:nvSpPr>
          <p:spPr>
            <a:xfrm>
              <a:off x="3810000" y="5219700"/>
              <a:ext cx="139701" cy="215901"/>
            </a:xfrm>
            <a:custGeom>
              <a:avLst/>
              <a:gdLst/>
              <a:ahLst/>
              <a:cxnLst/>
              <a:rect l="0" t="0" r="0" b="0"/>
              <a:pathLst>
                <a:path w="139701" h="215901">
                  <a:moveTo>
                    <a:pt x="76200" y="0"/>
                  </a:moveTo>
                  <a:lnTo>
                    <a:pt x="38100" y="25400"/>
                  </a:lnTo>
                  <a:lnTo>
                    <a:pt x="25400" y="25400"/>
                  </a:lnTo>
                  <a:lnTo>
                    <a:pt x="12700" y="38100"/>
                  </a:lnTo>
                  <a:lnTo>
                    <a:pt x="0" y="63500"/>
                  </a:lnTo>
                  <a:lnTo>
                    <a:pt x="0" y="508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88900"/>
                  </a:lnTo>
                  <a:lnTo>
                    <a:pt x="25400" y="88900"/>
                  </a:lnTo>
                  <a:lnTo>
                    <a:pt x="50800" y="88900"/>
                  </a:lnTo>
                  <a:lnTo>
                    <a:pt x="63500" y="88900"/>
                  </a:lnTo>
                  <a:lnTo>
                    <a:pt x="88900" y="88900"/>
                  </a:lnTo>
                  <a:lnTo>
                    <a:pt x="114300" y="88900"/>
                  </a:lnTo>
                  <a:lnTo>
                    <a:pt x="127000" y="88900"/>
                  </a:lnTo>
                  <a:lnTo>
                    <a:pt x="139700" y="88900"/>
                  </a:lnTo>
                  <a:lnTo>
                    <a:pt x="139700" y="76200"/>
                  </a:lnTo>
                  <a:lnTo>
                    <a:pt x="139700" y="88900"/>
                  </a:lnTo>
                  <a:lnTo>
                    <a:pt x="139700" y="101600"/>
                  </a:lnTo>
                  <a:lnTo>
                    <a:pt x="139700" y="114300"/>
                  </a:lnTo>
                  <a:lnTo>
                    <a:pt x="127000" y="114300"/>
                  </a:lnTo>
                  <a:lnTo>
                    <a:pt x="114300" y="139700"/>
                  </a:lnTo>
                  <a:lnTo>
                    <a:pt x="88900" y="152400"/>
                  </a:lnTo>
                  <a:lnTo>
                    <a:pt x="76200" y="165100"/>
                  </a:lnTo>
                  <a:lnTo>
                    <a:pt x="50800" y="177800"/>
                  </a:lnTo>
                  <a:lnTo>
                    <a:pt x="38100" y="177800"/>
                  </a:lnTo>
                  <a:lnTo>
                    <a:pt x="25400" y="190500"/>
                  </a:lnTo>
                  <a:lnTo>
                    <a:pt x="12700" y="215900"/>
                  </a:lnTo>
                  <a:lnTo>
                    <a:pt x="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Freeform 329"/>
            <p:cNvSpPr/>
            <p:nvPr/>
          </p:nvSpPr>
          <p:spPr>
            <a:xfrm>
              <a:off x="4038600" y="5245100"/>
              <a:ext cx="1" cy="127001"/>
            </a:xfrm>
            <a:custGeom>
              <a:avLst/>
              <a:gdLst/>
              <a:ahLst/>
              <a:cxnLst/>
              <a:rect l="0" t="0" r="0" b="0"/>
              <a:pathLst>
                <a:path w="1" h="127001">
                  <a:moveTo>
                    <a:pt x="0" y="0"/>
                  </a:moveTo>
                  <a:lnTo>
                    <a:pt x="0" y="381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0" y="127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Freeform 330"/>
            <p:cNvSpPr/>
            <p:nvPr/>
          </p:nvSpPr>
          <p:spPr>
            <a:xfrm>
              <a:off x="4051300" y="5168900"/>
              <a:ext cx="1" cy="12701"/>
            </a:xfrm>
            <a:custGeom>
              <a:avLst/>
              <a:gdLst/>
              <a:ahLst/>
              <a:cxnLst/>
              <a:rect l="0" t="0" r="0" b="0"/>
              <a:pathLst>
                <a:path w="1" h="12701">
                  <a:moveTo>
                    <a:pt x="0" y="0"/>
                  </a:moveTo>
                  <a:lnTo>
                    <a:pt x="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Freeform 331"/>
            <p:cNvSpPr/>
            <p:nvPr/>
          </p:nvSpPr>
          <p:spPr>
            <a:xfrm>
              <a:off x="4140200" y="5143500"/>
              <a:ext cx="139701" cy="254001"/>
            </a:xfrm>
            <a:custGeom>
              <a:avLst/>
              <a:gdLst/>
              <a:ahLst/>
              <a:cxnLst/>
              <a:rect l="0" t="0" r="0" b="0"/>
              <a:pathLst>
                <a:path w="139701" h="254001">
                  <a:moveTo>
                    <a:pt x="101600" y="101600"/>
                  </a:moveTo>
                  <a:lnTo>
                    <a:pt x="88900" y="101600"/>
                  </a:lnTo>
                  <a:lnTo>
                    <a:pt x="88900" y="101600"/>
                  </a:lnTo>
                  <a:lnTo>
                    <a:pt x="38100" y="139700"/>
                  </a:lnTo>
                  <a:lnTo>
                    <a:pt x="25400" y="139700"/>
                  </a:lnTo>
                  <a:lnTo>
                    <a:pt x="25400" y="152400"/>
                  </a:lnTo>
                  <a:lnTo>
                    <a:pt x="0" y="203200"/>
                  </a:lnTo>
                  <a:lnTo>
                    <a:pt x="0" y="228600"/>
                  </a:lnTo>
                  <a:lnTo>
                    <a:pt x="0" y="254000"/>
                  </a:lnTo>
                  <a:lnTo>
                    <a:pt x="12700" y="254000"/>
                  </a:lnTo>
                  <a:lnTo>
                    <a:pt x="25400" y="254000"/>
                  </a:lnTo>
                  <a:lnTo>
                    <a:pt x="50800" y="254000"/>
                  </a:lnTo>
                  <a:lnTo>
                    <a:pt x="63500" y="228600"/>
                  </a:lnTo>
                  <a:lnTo>
                    <a:pt x="88900" y="203200"/>
                  </a:lnTo>
                  <a:lnTo>
                    <a:pt x="101600" y="177800"/>
                  </a:lnTo>
                  <a:lnTo>
                    <a:pt x="114300" y="139700"/>
                  </a:lnTo>
                  <a:lnTo>
                    <a:pt x="114300" y="101600"/>
                  </a:lnTo>
                  <a:lnTo>
                    <a:pt x="127000" y="76200"/>
                  </a:lnTo>
                  <a:lnTo>
                    <a:pt x="139700" y="38100"/>
                  </a:lnTo>
                  <a:lnTo>
                    <a:pt x="139700" y="12700"/>
                  </a:lnTo>
                  <a:lnTo>
                    <a:pt x="127000" y="0"/>
                  </a:lnTo>
                  <a:lnTo>
                    <a:pt x="139700" y="0"/>
                  </a:lnTo>
                  <a:lnTo>
                    <a:pt x="127000" y="0"/>
                  </a:lnTo>
                  <a:lnTo>
                    <a:pt x="114300" y="25400"/>
                  </a:lnTo>
                  <a:lnTo>
                    <a:pt x="114300" y="50800"/>
                  </a:lnTo>
                  <a:lnTo>
                    <a:pt x="114300" y="76200"/>
                  </a:lnTo>
                  <a:lnTo>
                    <a:pt x="114300" y="101600"/>
                  </a:lnTo>
                  <a:lnTo>
                    <a:pt x="114300" y="139700"/>
                  </a:lnTo>
                  <a:lnTo>
                    <a:pt x="127000" y="165100"/>
                  </a:lnTo>
                  <a:lnTo>
                    <a:pt x="127000" y="190500"/>
                  </a:lnTo>
                  <a:lnTo>
                    <a:pt x="13970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Freeform 332"/>
            <p:cNvSpPr/>
            <p:nvPr/>
          </p:nvSpPr>
          <p:spPr>
            <a:xfrm>
              <a:off x="4368800" y="5245100"/>
              <a:ext cx="127001" cy="127001"/>
            </a:xfrm>
            <a:custGeom>
              <a:avLst/>
              <a:gdLst/>
              <a:ahLst/>
              <a:cxnLst/>
              <a:rect l="0" t="0" r="0" b="0"/>
              <a:pathLst>
                <a:path w="127001" h="127001">
                  <a:moveTo>
                    <a:pt x="38100" y="101600"/>
                  </a:moveTo>
                  <a:lnTo>
                    <a:pt x="50800" y="76200"/>
                  </a:lnTo>
                  <a:lnTo>
                    <a:pt x="63500" y="63500"/>
                  </a:lnTo>
                  <a:lnTo>
                    <a:pt x="63500" y="38100"/>
                  </a:lnTo>
                  <a:lnTo>
                    <a:pt x="63500" y="25400"/>
                  </a:lnTo>
                  <a:lnTo>
                    <a:pt x="63500" y="0"/>
                  </a:lnTo>
                  <a:lnTo>
                    <a:pt x="50800" y="0"/>
                  </a:lnTo>
                  <a:lnTo>
                    <a:pt x="38100" y="0"/>
                  </a:lnTo>
                  <a:lnTo>
                    <a:pt x="12700" y="0"/>
                  </a:lnTo>
                  <a:lnTo>
                    <a:pt x="12700" y="127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12700" y="101600"/>
                  </a:lnTo>
                  <a:lnTo>
                    <a:pt x="12700" y="114300"/>
                  </a:lnTo>
                  <a:lnTo>
                    <a:pt x="38100" y="127000"/>
                  </a:lnTo>
                  <a:lnTo>
                    <a:pt x="50800" y="127000"/>
                  </a:lnTo>
                  <a:lnTo>
                    <a:pt x="63500" y="127000"/>
                  </a:lnTo>
                  <a:lnTo>
                    <a:pt x="101600" y="127000"/>
                  </a:lnTo>
                  <a:lnTo>
                    <a:pt x="114300" y="101600"/>
                  </a:lnTo>
                  <a:lnTo>
                    <a:pt x="127000" y="1016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Freeform 333"/>
            <p:cNvSpPr/>
            <p:nvPr/>
          </p:nvSpPr>
          <p:spPr>
            <a:xfrm>
              <a:off x="4559300" y="5194300"/>
              <a:ext cx="88901" cy="215901"/>
            </a:xfrm>
            <a:custGeom>
              <a:avLst/>
              <a:gdLst/>
              <a:ahLst/>
              <a:cxnLst/>
              <a:rect l="0" t="0" r="0" b="0"/>
              <a:pathLst>
                <a:path w="88901" h="215901">
                  <a:moveTo>
                    <a:pt x="50800" y="0"/>
                  </a:moveTo>
                  <a:lnTo>
                    <a:pt x="38100" y="25400"/>
                  </a:lnTo>
                  <a:lnTo>
                    <a:pt x="25400" y="25400"/>
                  </a:lnTo>
                  <a:lnTo>
                    <a:pt x="12700" y="508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88900"/>
                  </a:lnTo>
                  <a:lnTo>
                    <a:pt x="0" y="88900"/>
                  </a:lnTo>
                  <a:lnTo>
                    <a:pt x="38100" y="101600"/>
                  </a:lnTo>
                  <a:lnTo>
                    <a:pt x="63500" y="101600"/>
                  </a:lnTo>
                  <a:lnTo>
                    <a:pt x="76200" y="114300"/>
                  </a:lnTo>
                  <a:lnTo>
                    <a:pt x="88900" y="114300"/>
                  </a:lnTo>
                  <a:lnTo>
                    <a:pt x="88900" y="114300"/>
                  </a:lnTo>
                  <a:lnTo>
                    <a:pt x="88900" y="139700"/>
                  </a:lnTo>
                  <a:lnTo>
                    <a:pt x="88900" y="152400"/>
                  </a:lnTo>
                  <a:lnTo>
                    <a:pt x="76200" y="177800"/>
                  </a:lnTo>
                  <a:lnTo>
                    <a:pt x="63500" y="190500"/>
                  </a:lnTo>
                  <a:lnTo>
                    <a:pt x="50800" y="203200"/>
                  </a:lnTo>
                  <a:lnTo>
                    <a:pt x="5080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Freeform 334"/>
            <p:cNvSpPr/>
            <p:nvPr/>
          </p:nvSpPr>
          <p:spPr>
            <a:xfrm>
              <a:off x="6426200" y="1816100"/>
              <a:ext cx="254001" cy="12701"/>
            </a:xfrm>
            <a:custGeom>
              <a:avLst/>
              <a:gdLst/>
              <a:ahLst/>
              <a:cxnLst/>
              <a:rect l="0" t="0" r="0" b="0"/>
              <a:pathLst>
                <a:path w="254001" h="12701">
                  <a:moveTo>
                    <a:pt x="0" y="12700"/>
                  </a:moveTo>
                  <a:lnTo>
                    <a:pt x="12700" y="0"/>
                  </a:lnTo>
                  <a:lnTo>
                    <a:pt x="25400" y="0"/>
                  </a:lnTo>
                  <a:lnTo>
                    <a:pt x="127000" y="0"/>
                  </a:lnTo>
                  <a:lnTo>
                    <a:pt x="177800" y="0"/>
                  </a:lnTo>
                  <a:lnTo>
                    <a:pt x="203200" y="0"/>
                  </a:lnTo>
                  <a:lnTo>
                    <a:pt x="241300" y="0"/>
                  </a:lnTo>
                  <a:lnTo>
                    <a:pt x="2540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Freeform 335"/>
            <p:cNvSpPr/>
            <p:nvPr/>
          </p:nvSpPr>
          <p:spPr>
            <a:xfrm>
              <a:off x="7962900" y="1930400"/>
              <a:ext cx="215901" cy="12701"/>
            </a:xfrm>
            <a:custGeom>
              <a:avLst/>
              <a:gdLst/>
              <a:ahLst/>
              <a:cxnLst/>
              <a:rect l="0" t="0" r="0" b="0"/>
              <a:pathLst>
                <a:path w="215901" h="12701">
                  <a:moveTo>
                    <a:pt x="0" y="0"/>
                  </a:moveTo>
                  <a:lnTo>
                    <a:pt x="50800" y="0"/>
                  </a:lnTo>
                  <a:lnTo>
                    <a:pt x="88900" y="0"/>
                  </a:lnTo>
                  <a:lnTo>
                    <a:pt x="127000" y="0"/>
                  </a:lnTo>
                  <a:lnTo>
                    <a:pt x="177800" y="0"/>
                  </a:lnTo>
                  <a:lnTo>
                    <a:pt x="203200" y="12700"/>
                  </a:lnTo>
                  <a:lnTo>
                    <a:pt x="2159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Freeform 336"/>
            <p:cNvSpPr/>
            <p:nvPr/>
          </p:nvSpPr>
          <p:spPr>
            <a:xfrm>
              <a:off x="7112000" y="2692400"/>
              <a:ext cx="38101" cy="215901"/>
            </a:xfrm>
            <a:custGeom>
              <a:avLst/>
              <a:gdLst/>
              <a:ahLst/>
              <a:cxnLst/>
              <a:rect l="0" t="0" r="0" b="0"/>
              <a:pathLst>
                <a:path w="38101" h="215901">
                  <a:moveTo>
                    <a:pt x="0" y="0"/>
                  </a:moveTo>
                  <a:lnTo>
                    <a:pt x="0" y="0"/>
                  </a:lnTo>
                  <a:lnTo>
                    <a:pt x="38100" y="63500"/>
                  </a:lnTo>
                  <a:lnTo>
                    <a:pt x="38100" y="88900"/>
                  </a:lnTo>
                  <a:lnTo>
                    <a:pt x="38100" y="114300"/>
                  </a:lnTo>
                  <a:lnTo>
                    <a:pt x="38100" y="152400"/>
                  </a:lnTo>
                  <a:lnTo>
                    <a:pt x="38100" y="177800"/>
                  </a:lnTo>
                  <a:lnTo>
                    <a:pt x="38100" y="203200"/>
                  </a:lnTo>
                  <a:lnTo>
                    <a:pt x="3810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Freeform 337"/>
            <p:cNvSpPr/>
            <p:nvPr/>
          </p:nvSpPr>
          <p:spPr>
            <a:xfrm>
              <a:off x="7239000" y="2743200"/>
              <a:ext cx="139701" cy="76201"/>
            </a:xfrm>
            <a:custGeom>
              <a:avLst/>
              <a:gdLst/>
              <a:ahLst/>
              <a:cxnLst/>
              <a:rect l="0" t="0" r="0" b="0"/>
              <a:pathLst>
                <a:path w="139701" h="76201">
                  <a:moveTo>
                    <a:pt x="25400" y="0"/>
                  </a:moveTo>
                  <a:lnTo>
                    <a:pt x="12700" y="38100"/>
                  </a:lnTo>
                  <a:lnTo>
                    <a:pt x="12700" y="63500"/>
                  </a:lnTo>
                  <a:lnTo>
                    <a:pt x="0" y="63500"/>
                  </a:lnTo>
                  <a:lnTo>
                    <a:pt x="12700" y="63500"/>
                  </a:lnTo>
                  <a:lnTo>
                    <a:pt x="0" y="63500"/>
                  </a:lnTo>
                  <a:lnTo>
                    <a:pt x="12700" y="76200"/>
                  </a:lnTo>
                  <a:lnTo>
                    <a:pt x="38100" y="76200"/>
                  </a:lnTo>
                  <a:lnTo>
                    <a:pt x="50800" y="76200"/>
                  </a:lnTo>
                  <a:lnTo>
                    <a:pt x="88900" y="63500"/>
                  </a:lnTo>
                  <a:lnTo>
                    <a:pt x="101600" y="63500"/>
                  </a:lnTo>
                  <a:lnTo>
                    <a:pt x="114300" y="63500"/>
                  </a:lnTo>
                  <a:lnTo>
                    <a:pt x="127000" y="50800"/>
                  </a:lnTo>
                  <a:lnTo>
                    <a:pt x="139700" y="50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Freeform 338"/>
            <p:cNvSpPr/>
            <p:nvPr/>
          </p:nvSpPr>
          <p:spPr>
            <a:xfrm>
              <a:off x="7366000" y="2705100"/>
              <a:ext cx="12701" cy="215901"/>
            </a:xfrm>
            <a:custGeom>
              <a:avLst/>
              <a:gdLst/>
              <a:ahLst/>
              <a:cxnLst/>
              <a:rect l="0" t="0" r="0" b="0"/>
              <a:pathLst>
                <a:path w="12701" h="215901">
                  <a:moveTo>
                    <a:pt x="12700" y="0"/>
                  </a:moveTo>
                  <a:lnTo>
                    <a:pt x="12700" y="12700"/>
                  </a:lnTo>
                  <a:lnTo>
                    <a:pt x="12700" y="76200"/>
                  </a:lnTo>
                  <a:lnTo>
                    <a:pt x="12700" y="101600"/>
                  </a:lnTo>
                  <a:lnTo>
                    <a:pt x="12700" y="139700"/>
                  </a:lnTo>
                  <a:lnTo>
                    <a:pt x="12700" y="165100"/>
                  </a:lnTo>
                  <a:lnTo>
                    <a:pt x="12700" y="177800"/>
                  </a:lnTo>
                  <a:lnTo>
                    <a:pt x="0" y="203200"/>
                  </a:lnTo>
                  <a:lnTo>
                    <a:pt x="0" y="215900"/>
                  </a:lnTo>
                  <a:lnTo>
                    <a:pt x="1270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Freeform 339"/>
            <p:cNvSpPr/>
            <p:nvPr/>
          </p:nvSpPr>
          <p:spPr>
            <a:xfrm>
              <a:off x="7086600" y="2997200"/>
              <a:ext cx="266701" cy="1"/>
            </a:xfrm>
            <a:custGeom>
              <a:avLst/>
              <a:gdLst/>
              <a:ahLst/>
              <a:cxnLst/>
              <a:rect l="0" t="0" r="0" b="0"/>
              <a:pathLst>
                <a:path w="266701" h="1">
                  <a:moveTo>
                    <a:pt x="0" y="0"/>
                  </a:moveTo>
                  <a:lnTo>
                    <a:pt x="63500" y="0"/>
                  </a:lnTo>
                  <a:lnTo>
                    <a:pt x="889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90500" y="0"/>
                  </a:lnTo>
                  <a:lnTo>
                    <a:pt x="215900" y="0"/>
                  </a:lnTo>
                  <a:lnTo>
                    <a:pt x="241300" y="0"/>
                  </a:lnTo>
                  <a:lnTo>
                    <a:pt x="2667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Freeform 340"/>
            <p:cNvSpPr/>
            <p:nvPr/>
          </p:nvSpPr>
          <p:spPr>
            <a:xfrm>
              <a:off x="7226300" y="3048000"/>
              <a:ext cx="127001" cy="190501"/>
            </a:xfrm>
            <a:custGeom>
              <a:avLst/>
              <a:gdLst/>
              <a:ahLst/>
              <a:cxnLst/>
              <a:rect l="0" t="0" r="0" b="0"/>
              <a:pathLst>
                <a:path w="127001" h="190501">
                  <a:moveTo>
                    <a:pt x="0" y="0"/>
                  </a:moveTo>
                  <a:lnTo>
                    <a:pt x="12700" y="12700"/>
                  </a:lnTo>
                  <a:lnTo>
                    <a:pt x="12700" y="12700"/>
                  </a:lnTo>
                  <a:lnTo>
                    <a:pt x="76200" y="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27000" y="12700"/>
                  </a:lnTo>
                  <a:lnTo>
                    <a:pt x="127000" y="38100"/>
                  </a:lnTo>
                  <a:lnTo>
                    <a:pt x="127000" y="50800"/>
                  </a:lnTo>
                  <a:lnTo>
                    <a:pt x="127000" y="76200"/>
                  </a:lnTo>
                  <a:lnTo>
                    <a:pt x="114300" y="101600"/>
                  </a:lnTo>
                  <a:lnTo>
                    <a:pt x="101600" y="127000"/>
                  </a:lnTo>
                  <a:lnTo>
                    <a:pt x="101600" y="152400"/>
                  </a:lnTo>
                  <a:lnTo>
                    <a:pt x="101600" y="177800"/>
                  </a:lnTo>
                  <a:lnTo>
                    <a:pt x="10160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Freeform 341"/>
            <p:cNvSpPr/>
            <p:nvPr/>
          </p:nvSpPr>
          <p:spPr>
            <a:xfrm>
              <a:off x="7569200" y="2921000"/>
              <a:ext cx="177801" cy="12701"/>
            </a:xfrm>
            <a:custGeom>
              <a:avLst/>
              <a:gdLst/>
              <a:ahLst/>
              <a:cxnLst/>
              <a:rect l="0" t="0" r="0" b="0"/>
              <a:pathLst>
                <a:path w="177801" h="12701">
                  <a:moveTo>
                    <a:pt x="0" y="12700"/>
                  </a:moveTo>
                  <a:lnTo>
                    <a:pt x="12700" y="12700"/>
                  </a:lnTo>
                  <a:lnTo>
                    <a:pt x="50800" y="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65100" y="0"/>
                  </a:lnTo>
                  <a:lnTo>
                    <a:pt x="1778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Freeform 342"/>
            <p:cNvSpPr/>
            <p:nvPr/>
          </p:nvSpPr>
          <p:spPr>
            <a:xfrm>
              <a:off x="7620000" y="3022600"/>
              <a:ext cx="127001" cy="1"/>
            </a:xfrm>
            <a:custGeom>
              <a:avLst/>
              <a:gdLst/>
              <a:ahLst/>
              <a:cxnLst/>
              <a:rect l="0" t="0" r="0" b="0"/>
              <a:pathLst>
                <a:path w="127001" h="1">
                  <a:moveTo>
                    <a:pt x="0" y="0"/>
                  </a:moveTo>
                  <a:lnTo>
                    <a:pt x="0" y="0"/>
                  </a:lnTo>
                  <a:lnTo>
                    <a:pt x="38100" y="0"/>
                  </a:lnTo>
                  <a:lnTo>
                    <a:pt x="63500" y="0"/>
                  </a:lnTo>
                  <a:lnTo>
                    <a:pt x="76200" y="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270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Freeform 343"/>
            <p:cNvSpPr/>
            <p:nvPr/>
          </p:nvSpPr>
          <p:spPr>
            <a:xfrm>
              <a:off x="7061200" y="2146300"/>
              <a:ext cx="419101" cy="279401"/>
            </a:xfrm>
            <a:custGeom>
              <a:avLst/>
              <a:gdLst/>
              <a:ahLst/>
              <a:cxnLst/>
              <a:rect l="0" t="0" r="0" b="0"/>
              <a:pathLst>
                <a:path w="419101" h="279401">
                  <a:moveTo>
                    <a:pt x="330200" y="88900"/>
                  </a:moveTo>
                  <a:lnTo>
                    <a:pt x="317500" y="63500"/>
                  </a:lnTo>
                  <a:lnTo>
                    <a:pt x="292100" y="38100"/>
                  </a:lnTo>
                  <a:lnTo>
                    <a:pt x="266700" y="25400"/>
                  </a:lnTo>
                  <a:lnTo>
                    <a:pt x="241300" y="12700"/>
                  </a:lnTo>
                  <a:lnTo>
                    <a:pt x="203200" y="0"/>
                  </a:lnTo>
                  <a:lnTo>
                    <a:pt x="177800" y="0"/>
                  </a:lnTo>
                  <a:lnTo>
                    <a:pt x="139700" y="0"/>
                  </a:lnTo>
                  <a:lnTo>
                    <a:pt x="88900" y="12700"/>
                  </a:lnTo>
                  <a:lnTo>
                    <a:pt x="50800" y="38100"/>
                  </a:lnTo>
                  <a:lnTo>
                    <a:pt x="25400" y="63500"/>
                  </a:lnTo>
                  <a:lnTo>
                    <a:pt x="12700" y="889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25400" y="190500"/>
                  </a:lnTo>
                  <a:lnTo>
                    <a:pt x="50800" y="215900"/>
                  </a:lnTo>
                  <a:lnTo>
                    <a:pt x="88900" y="241300"/>
                  </a:lnTo>
                  <a:lnTo>
                    <a:pt x="139700" y="254000"/>
                  </a:lnTo>
                  <a:lnTo>
                    <a:pt x="203200" y="279400"/>
                  </a:lnTo>
                  <a:lnTo>
                    <a:pt x="254000" y="279400"/>
                  </a:lnTo>
                  <a:lnTo>
                    <a:pt x="292100" y="279400"/>
                  </a:lnTo>
                  <a:lnTo>
                    <a:pt x="342900" y="254000"/>
                  </a:lnTo>
                  <a:lnTo>
                    <a:pt x="381000" y="241300"/>
                  </a:lnTo>
                  <a:lnTo>
                    <a:pt x="419100" y="215900"/>
                  </a:lnTo>
                  <a:lnTo>
                    <a:pt x="419100" y="177800"/>
                  </a:lnTo>
                  <a:lnTo>
                    <a:pt x="419100" y="139700"/>
                  </a:lnTo>
                  <a:lnTo>
                    <a:pt x="419100" y="101600"/>
                  </a:lnTo>
                  <a:lnTo>
                    <a:pt x="393700" y="63500"/>
                  </a:lnTo>
                  <a:lnTo>
                    <a:pt x="368300" y="38100"/>
                  </a:lnTo>
                  <a:lnTo>
                    <a:pt x="330200" y="25400"/>
                  </a:lnTo>
                  <a:lnTo>
                    <a:pt x="292100" y="12700"/>
                  </a:lnTo>
                  <a:lnTo>
                    <a:pt x="266700" y="12700"/>
                  </a:lnTo>
                  <a:lnTo>
                    <a:pt x="228600" y="12700"/>
                  </a:lnTo>
                  <a:lnTo>
                    <a:pt x="22860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Freeform 344"/>
            <p:cNvSpPr/>
            <p:nvPr/>
          </p:nvSpPr>
          <p:spPr>
            <a:xfrm>
              <a:off x="8382000" y="2146300"/>
              <a:ext cx="292101" cy="266701"/>
            </a:xfrm>
            <a:custGeom>
              <a:avLst/>
              <a:gdLst/>
              <a:ahLst/>
              <a:cxnLst/>
              <a:rect l="0" t="0" r="0" b="0"/>
              <a:pathLst>
                <a:path w="292101" h="266701">
                  <a:moveTo>
                    <a:pt x="114300" y="25400"/>
                  </a:moveTo>
                  <a:lnTo>
                    <a:pt x="88900" y="25400"/>
                  </a:lnTo>
                  <a:lnTo>
                    <a:pt x="50800" y="38100"/>
                  </a:lnTo>
                  <a:lnTo>
                    <a:pt x="25400" y="63500"/>
                  </a:lnTo>
                  <a:lnTo>
                    <a:pt x="12700" y="889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12700" y="190500"/>
                  </a:lnTo>
                  <a:lnTo>
                    <a:pt x="38100" y="228600"/>
                  </a:lnTo>
                  <a:lnTo>
                    <a:pt x="76200" y="241300"/>
                  </a:lnTo>
                  <a:lnTo>
                    <a:pt x="114300" y="266700"/>
                  </a:lnTo>
                  <a:lnTo>
                    <a:pt x="152400" y="266700"/>
                  </a:lnTo>
                  <a:lnTo>
                    <a:pt x="203200" y="266700"/>
                  </a:lnTo>
                  <a:lnTo>
                    <a:pt x="241300" y="254000"/>
                  </a:lnTo>
                  <a:lnTo>
                    <a:pt x="266700" y="241300"/>
                  </a:lnTo>
                  <a:lnTo>
                    <a:pt x="279400" y="215900"/>
                  </a:lnTo>
                  <a:lnTo>
                    <a:pt x="292100" y="190500"/>
                  </a:lnTo>
                  <a:lnTo>
                    <a:pt x="292100" y="152400"/>
                  </a:lnTo>
                  <a:lnTo>
                    <a:pt x="279400" y="114300"/>
                  </a:lnTo>
                  <a:lnTo>
                    <a:pt x="266700" y="88900"/>
                  </a:lnTo>
                  <a:lnTo>
                    <a:pt x="241300" y="63500"/>
                  </a:lnTo>
                  <a:lnTo>
                    <a:pt x="215900" y="38100"/>
                  </a:lnTo>
                  <a:lnTo>
                    <a:pt x="190500" y="25400"/>
                  </a:lnTo>
                  <a:lnTo>
                    <a:pt x="152400" y="12700"/>
                  </a:lnTo>
                  <a:lnTo>
                    <a:pt x="114300" y="0"/>
                  </a:lnTo>
                  <a:lnTo>
                    <a:pt x="88900" y="0"/>
                  </a:lnTo>
                  <a:lnTo>
                    <a:pt x="889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Freeform 345"/>
            <p:cNvSpPr/>
            <p:nvPr/>
          </p:nvSpPr>
          <p:spPr>
            <a:xfrm>
              <a:off x="8026400" y="2654300"/>
              <a:ext cx="12701" cy="215901"/>
            </a:xfrm>
            <a:custGeom>
              <a:avLst/>
              <a:gdLst/>
              <a:ahLst/>
              <a:cxnLst/>
              <a:rect l="0" t="0" r="0" b="0"/>
              <a:pathLst>
                <a:path w="12701" h="215901">
                  <a:moveTo>
                    <a:pt x="0" y="0"/>
                  </a:moveTo>
                  <a:lnTo>
                    <a:pt x="12700" y="0"/>
                  </a:lnTo>
                  <a:lnTo>
                    <a:pt x="12700" y="63500"/>
                  </a:lnTo>
                  <a:lnTo>
                    <a:pt x="12700" y="101600"/>
                  </a:lnTo>
                  <a:lnTo>
                    <a:pt x="12700" y="127000"/>
                  </a:lnTo>
                  <a:lnTo>
                    <a:pt x="12700" y="152400"/>
                  </a:lnTo>
                  <a:lnTo>
                    <a:pt x="0" y="177800"/>
                  </a:lnTo>
                  <a:lnTo>
                    <a:pt x="0" y="190500"/>
                  </a:lnTo>
                  <a:lnTo>
                    <a:pt x="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Freeform 346"/>
            <p:cNvSpPr/>
            <p:nvPr/>
          </p:nvSpPr>
          <p:spPr>
            <a:xfrm>
              <a:off x="8128000" y="2679700"/>
              <a:ext cx="127001" cy="190501"/>
            </a:xfrm>
            <a:custGeom>
              <a:avLst/>
              <a:gdLst/>
              <a:ahLst/>
              <a:cxnLst/>
              <a:rect l="0" t="0" r="0" b="0"/>
              <a:pathLst>
                <a:path w="127001" h="190501">
                  <a:moveTo>
                    <a:pt x="50800" y="0"/>
                  </a:moveTo>
                  <a:lnTo>
                    <a:pt x="50800" y="12700"/>
                  </a:lnTo>
                  <a:lnTo>
                    <a:pt x="38100" y="76200"/>
                  </a:lnTo>
                  <a:lnTo>
                    <a:pt x="38100" y="127000"/>
                  </a:lnTo>
                  <a:lnTo>
                    <a:pt x="38100" y="152400"/>
                  </a:lnTo>
                  <a:lnTo>
                    <a:pt x="50800" y="165100"/>
                  </a:lnTo>
                  <a:lnTo>
                    <a:pt x="63500" y="190500"/>
                  </a:lnTo>
                  <a:lnTo>
                    <a:pt x="76200" y="190500"/>
                  </a:lnTo>
                  <a:lnTo>
                    <a:pt x="101600" y="190500"/>
                  </a:lnTo>
                  <a:lnTo>
                    <a:pt x="114300" y="177800"/>
                  </a:lnTo>
                  <a:lnTo>
                    <a:pt x="127000" y="165100"/>
                  </a:lnTo>
                  <a:lnTo>
                    <a:pt x="127000" y="152400"/>
                  </a:lnTo>
                  <a:lnTo>
                    <a:pt x="127000" y="139700"/>
                  </a:lnTo>
                  <a:lnTo>
                    <a:pt x="127000" y="139700"/>
                  </a:lnTo>
                  <a:lnTo>
                    <a:pt x="127000" y="139700"/>
                  </a:lnTo>
                  <a:lnTo>
                    <a:pt x="76200" y="127000"/>
                  </a:lnTo>
                  <a:lnTo>
                    <a:pt x="63500" y="139700"/>
                  </a:lnTo>
                  <a:lnTo>
                    <a:pt x="38100" y="152400"/>
                  </a:lnTo>
                  <a:lnTo>
                    <a:pt x="12700" y="165100"/>
                  </a:lnTo>
                  <a:lnTo>
                    <a:pt x="12700" y="165100"/>
                  </a:lnTo>
                  <a:lnTo>
                    <a:pt x="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8" name="Freeform 347"/>
            <p:cNvSpPr/>
            <p:nvPr/>
          </p:nvSpPr>
          <p:spPr>
            <a:xfrm>
              <a:off x="7962900" y="2959100"/>
              <a:ext cx="355601" cy="50801"/>
            </a:xfrm>
            <a:custGeom>
              <a:avLst/>
              <a:gdLst/>
              <a:ahLst/>
              <a:cxnLst/>
              <a:rect l="0" t="0" r="0" b="0"/>
              <a:pathLst>
                <a:path w="355601" h="50801">
                  <a:moveTo>
                    <a:pt x="355600" y="0"/>
                  </a:moveTo>
                  <a:lnTo>
                    <a:pt x="355600" y="0"/>
                  </a:lnTo>
                  <a:lnTo>
                    <a:pt x="292100" y="12700"/>
                  </a:lnTo>
                  <a:lnTo>
                    <a:pt x="241300" y="25400"/>
                  </a:lnTo>
                  <a:lnTo>
                    <a:pt x="203200" y="25400"/>
                  </a:lnTo>
                  <a:lnTo>
                    <a:pt x="152400" y="38100"/>
                  </a:lnTo>
                  <a:lnTo>
                    <a:pt x="114300" y="38100"/>
                  </a:lnTo>
                  <a:lnTo>
                    <a:pt x="76200" y="38100"/>
                  </a:lnTo>
                  <a:lnTo>
                    <a:pt x="50800" y="38100"/>
                  </a:lnTo>
                  <a:lnTo>
                    <a:pt x="25400" y="50800"/>
                  </a:lnTo>
                  <a:lnTo>
                    <a:pt x="0" y="50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Freeform 348"/>
            <p:cNvSpPr/>
            <p:nvPr/>
          </p:nvSpPr>
          <p:spPr>
            <a:xfrm>
              <a:off x="8039100" y="3048000"/>
              <a:ext cx="152401" cy="228601"/>
            </a:xfrm>
            <a:custGeom>
              <a:avLst/>
              <a:gdLst/>
              <a:ahLst/>
              <a:cxnLst/>
              <a:rect l="0" t="0" r="0" b="0"/>
              <a:pathLst>
                <a:path w="152401" h="228601">
                  <a:moveTo>
                    <a:pt x="38100" y="12700"/>
                  </a:moveTo>
                  <a:lnTo>
                    <a:pt x="25400" y="25400"/>
                  </a:lnTo>
                  <a:lnTo>
                    <a:pt x="12700" y="38100"/>
                  </a:lnTo>
                  <a:lnTo>
                    <a:pt x="12700" y="63500"/>
                  </a:lnTo>
                  <a:lnTo>
                    <a:pt x="12700" y="63500"/>
                  </a:lnTo>
                  <a:lnTo>
                    <a:pt x="12700" y="76200"/>
                  </a:lnTo>
                  <a:lnTo>
                    <a:pt x="0" y="88900"/>
                  </a:lnTo>
                  <a:lnTo>
                    <a:pt x="12700" y="88900"/>
                  </a:lnTo>
                  <a:lnTo>
                    <a:pt x="12700" y="88900"/>
                  </a:lnTo>
                  <a:lnTo>
                    <a:pt x="88900" y="114300"/>
                  </a:lnTo>
                  <a:lnTo>
                    <a:pt x="114300" y="127000"/>
                  </a:lnTo>
                  <a:lnTo>
                    <a:pt x="127000" y="152400"/>
                  </a:lnTo>
                  <a:lnTo>
                    <a:pt x="139700" y="165100"/>
                  </a:lnTo>
                  <a:lnTo>
                    <a:pt x="139700" y="190500"/>
                  </a:lnTo>
                  <a:lnTo>
                    <a:pt x="139700" y="203200"/>
                  </a:lnTo>
                  <a:lnTo>
                    <a:pt x="127000" y="215900"/>
                  </a:lnTo>
                  <a:lnTo>
                    <a:pt x="114300" y="228600"/>
                  </a:lnTo>
                  <a:lnTo>
                    <a:pt x="101600" y="228600"/>
                  </a:lnTo>
                  <a:lnTo>
                    <a:pt x="88900" y="215900"/>
                  </a:lnTo>
                  <a:lnTo>
                    <a:pt x="76200" y="215900"/>
                  </a:lnTo>
                  <a:lnTo>
                    <a:pt x="76200" y="215900"/>
                  </a:lnTo>
                  <a:lnTo>
                    <a:pt x="63500" y="215900"/>
                  </a:lnTo>
                  <a:lnTo>
                    <a:pt x="88900" y="152400"/>
                  </a:lnTo>
                  <a:lnTo>
                    <a:pt x="101600" y="127000"/>
                  </a:lnTo>
                  <a:lnTo>
                    <a:pt x="114300" y="101600"/>
                  </a:lnTo>
                  <a:lnTo>
                    <a:pt x="127000" y="63500"/>
                  </a:lnTo>
                  <a:lnTo>
                    <a:pt x="139700" y="50800"/>
                  </a:lnTo>
                  <a:lnTo>
                    <a:pt x="152400" y="38100"/>
                  </a:lnTo>
                  <a:lnTo>
                    <a:pt x="139700" y="25400"/>
                  </a:lnTo>
                  <a:lnTo>
                    <a:pt x="114300" y="0"/>
                  </a:lnTo>
                  <a:lnTo>
                    <a:pt x="101600" y="0"/>
                  </a:lnTo>
                  <a:lnTo>
                    <a:pt x="88900" y="0"/>
                  </a:lnTo>
                  <a:lnTo>
                    <a:pt x="63500" y="0"/>
                  </a:lnTo>
                  <a:lnTo>
                    <a:pt x="635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Freeform 349"/>
            <p:cNvSpPr/>
            <p:nvPr/>
          </p:nvSpPr>
          <p:spPr>
            <a:xfrm>
              <a:off x="8534400" y="2895600"/>
              <a:ext cx="114301" cy="12701"/>
            </a:xfrm>
            <a:custGeom>
              <a:avLst/>
              <a:gdLst/>
              <a:ahLst/>
              <a:cxnLst/>
              <a:rect l="0" t="0" r="0" b="0"/>
              <a:pathLst>
                <a:path w="114301" h="12701">
                  <a:moveTo>
                    <a:pt x="0" y="12700"/>
                  </a:moveTo>
                  <a:lnTo>
                    <a:pt x="25400" y="0"/>
                  </a:lnTo>
                  <a:lnTo>
                    <a:pt x="50800" y="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143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1" name="Freeform 350"/>
            <p:cNvSpPr/>
            <p:nvPr/>
          </p:nvSpPr>
          <p:spPr>
            <a:xfrm>
              <a:off x="8547100" y="3022600"/>
              <a:ext cx="88901" cy="1"/>
            </a:xfrm>
            <a:custGeom>
              <a:avLst/>
              <a:gdLst/>
              <a:ahLst/>
              <a:cxnLst/>
              <a:rect l="0" t="0" r="0" b="0"/>
              <a:pathLst>
                <a:path w="88901" h="1">
                  <a:moveTo>
                    <a:pt x="0" y="0"/>
                  </a:moveTo>
                  <a:lnTo>
                    <a:pt x="12700" y="0"/>
                  </a:lnTo>
                  <a:lnTo>
                    <a:pt x="38100" y="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76200" y="0"/>
                  </a:lnTo>
                  <a:lnTo>
                    <a:pt x="889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Freeform 351"/>
            <p:cNvSpPr/>
            <p:nvPr/>
          </p:nvSpPr>
          <p:spPr>
            <a:xfrm>
              <a:off x="7099300" y="863600"/>
              <a:ext cx="279401" cy="342901"/>
            </a:xfrm>
            <a:custGeom>
              <a:avLst/>
              <a:gdLst/>
              <a:ahLst/>
              <a:cxnLst/>
              <a:rect l="0" t="0" r="0" b="0"/>
              <a:pathLst>
                <a:path w="279401" h="342901">
                  <a:moveTo>
                    <a:pt x="63500" y="0"/>
                  </a:moveTo>
                  <a:lnTo>
                    <a:pt x="76200" y="25400"/>
                  </a:lnTo>
                  <a:lnTo>
                    <a:pt x="76200" y="50800"/>
                  </a:lnTo>
                  <a:lnTo>
                    <a:pt x="88900" y="88900"/>
                  </a:lnTo>
                  <a:lnTo>
                    <a:pt x="101600" y="127000"/>
                  </a:lnTo>
                  <a:lnTo>
                    <a:pt x="101600" y="165100"/>
                  </a:lnTo>
                  <a:lnTo>
                    <a:pt x="101600" y="203200"/>
                  </a:lnTo>
                  <a:lnTo>
                    <a:pt x="101600" y="228600"/>
                  </a:lnTo>
                  <a:lnTo>
                    <a:pt x="101600" y="266700"/>
                  </a:lnTo>
                  <a:lnTo>
                    <a:pt x="101600" y="279400"/>
                  </a:lnTo>
                  <a:lnTo>
                    <a:pt x="88900" y="292100"/>
                  </a:lnTo>
                  <a:lnTo>
                    <a:pt x="76200" y="304800"/>
                  </a:lnTo>
                  <a:lnTo>
                    <a:pt x="76200" y="304800"/>
                  </a:lnTo>
                  <a:lnTo>
                    <a:pt x="76200" y="317500"/>
                  </a:lnTo>
                  <a:lnTo>
                    <a:pt x="38100" y="292100"/>
                  </a:lnTo>
                  <a:lnTo>
                    <a:pt x="25400" y="266700"/>
                  </a:lnTo>
                  <a:lnTo>
                    <a:pt x="12700" y="254000"/>
                  </a:lnTo>
                  <a:lnTo>
                    <a:pt x="12700" y="241300"/>
                  </a:lnTo>
                  <a:lnTo>
                    <a:pt x="0" y="241300"/>
                  </a:lnTo>
                  <a:lnTo>
                    <a:pt x="12700" y="241300"/>
                  </a:lnTo>
                  <a:lnTo>
                    <a:pt x="12700" y="254000"/>
                  </a:lnTo>
                  <a:lnTo>
                    <a:pt x="25400" y="266700"/>
                  </a:lnTo>
                  <a:lnTo>
                    <a:pt x="101600" y="317500"/>
                  </a:lnTo>
                  <a:lnTo>
                    <a:pt x="127000" y="330200"/>
                  </a:lnTo>
                  <a:lnTo>
                    <a:pt x="139700" y="330200"/>
                  </a:lnTo>
                  <a:lnTo>
                    <a:pt x="152400" y="330200"/>
                  </a:lnTo>
                  <a:lnTo>
                    <a:pt x="152400" y="342900"/>
                  </a:lnTo>
                  <a:lnTo>
                    <a:pt x="165100" y="292100"/>
                  </a:lnTo>
                  <a:lnTo>
                    <a:pt x="177800" y="266700"/>
                  </a:lnTo>
                  <a:lnTo>
                    <a:pt x="190500" y="254000"/>
                  </a:lnTo>
                  <a:lnTo>
                    <a:pt x="190500" y="228600"/>
                  </a:lnTo>
                  <a:lnTo>
                    <a:pt x="215900" y="215900"/>
                  </a:lnTo>
                  <a:lnTo>
                    <a:pt x="228600" y="203200"/>
                  </a:lnTo>
                  <a:lnTo>
                    <a:pt x="254000" y="203200"/>
                  </a:lnTo>
                  <a:lnTo>
                    <a:pt x="2794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Freeform 352"/>
            <p:cNvSpPr/>
            <p:nvPr/>
          </p:nvSpPr>
          <p:spPr>
            <a:xfrm>
              <a:off x="8293100" y="1003300"/>
              <a:ext cx="101601" cy="330201"/>
            </a:xfrm>
            <a:custGeom>
              <a:avLst/>
              <a:gdLst/>
              <a:ahLst/>
              <a:cxnLst/>
              <a:rect l="0" t="0" r="0" b="0"/>
              <a:pathLst>
                <a:path w="101601" h="330201">
                  <a:moveTo>
                    <a:pt x="50800" y="0"/>
                  </a:moveTo>
                  <a:lnTo>
                    <a:pt x="63500" y="50800"/>
                  </a:lnTo>
                  <a:lnTo>
                    <a:pt x="76200" y="88900"/>
                  </a:lnTo>
                  <a:lnTo>
                    <a:pt x="88900" y="127000"/>
                  </a:lnTo>
                  <a:lnTo>
                    <a:pt x="88900" y="165100"/>
                  </a:lnTo>
                  <a:lnTo>
                    <a:pt x="88900" y="203200"/>
                  </a:lnTo>
                  <a:lnTo>
                    <a:pt x="88900" y="241300"/>
                  </a:lnTo>
                  <a:lnTo>
                    <a:pt x="101600" y="266700"/>
                  </a:lnTo>
                  <a:lnTo>
                    <a:pt x="101600" y="279400"/>
                  </a:lnTo>
                  <a:lnTo>
                    <a:pt x="88900" y="292100"/>
                  </a:lnTo>
                  <a:lnTo>
                    <a:pt x="88900" y="304800"/>
                  </a:lnTo>
                  <a:lnTo>
                    <a:pt x="76200" y="304800"/>
                  </a:lnTo>
                  <a:lnTo>
                    <a:pt x="63500" y="304800"/>
                  </a:lnTo>
                  <a:lnTo>
                    <a:pt x="50800" y="292100"/>
                  </a:lnTo>
                  <a:lnTo>
                    <a:pt x="25400" y="279400"/>
                  </a:lnTo>
                  <a:lnTo>
                    <a:pt x="25400" y="254000"/>
                  </a:lnTo>
                  <a:lnTo>
                    <a:pt x="12700" y="241300"/>
                  </a:lnTo>
                  <a:lnTo>
                    <a:pt x="0" y="228600"/>
                  </a:lnTo>
                  <a:lnTo>
                    <a:pt x="0" y="215900"/>
                  </a:lnTo>
                  <a:lnTo>
                    <a:pt x="0" y="215900"/>
                  </a:lnTo>
                  <a:lnTo>
                    <a:pt x="0" y="215900"/>
                  </a:lnTo>
                  <a:lnTo>
                    <a:pt x="0" y="228600"/>
                  </a:lnTo>
                  <a:lnTo>
                    <a:pt x="38100" y="279400"/>
                  </a:lnTo>
                  <a:lnTo>
                    <a:pt x="50800" y="304800"/>
                  </a:lnTo>
                  <a:lnTo>
                    <a:pt x="63500" y="317500"/>
                  </a:lnTo>
                  <a:lnTo>
                    <a:pt x="88900" y="330200"/>
                  </a:lnTo>
                  <a:lnTo>
                    <a:pt x="76200" y="330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4" name="Freeform 353"/>
            <p:cNvSpPr/>
            <p:nvPr/>
          </p:nvSpPr>
          <p:spPr>
            <a:xfrm>
              <a:off x="8470900" y="1244600"/>
              <a:ext cx="1" cy="1"/>
            </a:xfrm>
            <a:custGeom>
              <a:avLst/>
              <a:gdLst/>
              <a:ahLst/>
              <a:cxnLst/>
              <a:rect l="0" t="0" r="0" b="0"/>
              <a:pathLst>
                <a:path w="1" h="1">
                  <a:moveTo>
                    <a:pt x="0" y="0"/>
                  </a:moveTo>
                  <a:close/>
                </a:path>
              </a:pathLst>
            </a:cu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Freeform 354"/>
            <p:cNvSpPr/>
            <p:nvPr/>
          </p:nvSpPr>
          <p:spPr>
            <a:xfrm>
              <a:off x="8839200" y="2717800"/>
              <a:ext cx="50801" cy="152401"/>
            </a:xfrm>
            <a:custGeom>
              <a:avLst/>
              <a:gdLst/>
              <a:ahLst/>
              <a:cxnLst/>
              <a:rect l="0" t="0" r="0" b="0"/>
              <a:pathLst>
                <a:path w="50801" h="152401">
                  <a:moveTo>
                    <a:pt x="0" y="0"/>
                  </a:moveTo>
                  <a:lnTo>
                    <a:pt x="12700" y="50800"/>
                  </a:lnTo>
                  <a:lnTo>
                    <a:pt x="25400" y="76200"/>
                  </a:lnTo>
                  <a:lnTo>
                    <a:pt x="25400" y="101600"/>
                  </a:lnTo>
                  <a:lnTo>
                    <a:pt x="25400" y="127000"/>
                  </a:lnTo>
                  <a:lnTo>
                    <a:pt x="38100" y="139700"/>
                  </a:lnTo>
                  <a:lnTo>
                    <a:pt x="50800" y="152400"/>
                  </a:lnTo>
                  <a:lnTo>
                    <a:pt x="508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Freeform 355"/>
            <p:cNvSpPr/>
            <p:nvPr/>
          </p:nvSpPr>
          <p:spPr>
            <a:xfrm>
              <a:off x="8953500" y="2730500"/>
              <a:ext cx="139701" cy="177801"/>
            </a:xfrm>
            <a:custGeom>
              <a:avLst/>
              <a:gdLst/>
              <a:ahLst/>
              <a:cxnLst/>
              <a:rect l="0" t="0" r="0" b="0"/>
              <a:pathLst>
                <a:path w="139701" h="177801">
                  <a:moveTo>
                    <a:pt x="0" y="0"/>
                  </a:moveTo>
                  <a:lnTo>
                    <a:pt x="12700" y="12700"/>
                  </a:lnTo>
                  <a:lnTo>
                    <a:pt x="25400" y="12700"/>
                  </a:lnTo>
                  <a:lnTo>
                    <a:pt x="38100" y="25400"/>
                  </a:lnTo>
                  <a:lnTo>
                    <a:pt x="50800" y="25400"/>
                  </a:lnTo>
                  <a:lnTo>
                    <a:pt x="50800" y="50800"/>
                  </a:lnTo>
                  <a:lnTo>
                    <a:pt x="50800" y="76200"/>
                  </a:lnTo>
                  <a:lnTo>
                    <a:pt x="38100" y="88900"/>
                  </a:lnTo>
                  <a:lnTo>
                    <a:pt x="25400" y="114300"/>
                  </a:lnTo>
                  <a:lnTo>
                    <a:pt x="25400" y="127000"/>
                  </a:lnTo>
                  <a:lnTo>
                    <a:pt x="12700" y="139700"/>
                  </a:lnTo>
                  <a:lnTo>
                    <a:pt x="12700" y="127000"/>
                  </a:lnTo>
                  <a:lnTo>
                    <a:pt x="12700" y="139700"/>
                  </a:lnTo>
                  <a:lnTo>
                    <a:pt x="25400" y="139700"/>
                  </a:lnTo>
                  <a:lnTo>
                    <a:pt x="88900" y="139700"/>
                  </a:lnTo>
                  <a:lnTo>
                    <a:pt x="114300" y="152400"/>
                  </a:lnTo>
                  <a:lnTo>
                    <a:pt x="139700" y="177800"/>
                  </a:lnTo>
                  <a:lnTo>
                    <a:pt x="1397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Freeform 356"/>
            <p:cNvSpPr/>
            <p:nvPr/>
          </p:nvSpPr>
          <p:spPr>
            <a:xfrm>
              <a:off x="8826500" y="3009900"/>
              <a:ext cx="304801" cy="12701"/>
            </a:xfrm>
            <a:custGeom>
              <a:avLst/>
              <a:gdLst/>
              <a:ahLst/>
              <a:cxnLst/>
              <a:rect l="0" t="0" r="0" b="0"/>
              <a:pathLst>
                <a:path w="304801" h="12701">
                  <a:moveTo>
                    <a:pt x="304800" y="0"/>
                  </a:moveTo>
                  <a:lnTo>
                    <a:pt x="266700" y="0"/>
                  </a:lnTo>
                  <a:lnTo>
                    <a:pt x="241300" y="0"/>
                  </a:lnTo>
                  <a:lnTo>
                    <a:pt x="203200" y="12700"/>
                  </a:lnTo>
                  <a:lnTo>
                    <a:pt x="165100" y="12700"/>
                  </a:lnTo>
                  <a:lnTo>
                    <a:pt x="127000" y="12700"/>
                  </a:lnTo>
                  <a:lnTo>
                    <a:pt x="88900" y="12700"/>
                  </a:lnTo>
                  <a:lnTo>
                    <a:pt x="50800" y="12700"/>
                  </a:lnTo>
                  <a:lnTo>
                    <a:pt x="25400" y="12700"/>
                  </a:lnTo>
                  <a:lnTo>
                    <a:pt x="0" y="12700"/>
                  </a:lnTo>
                  <a:lnTo>
                    <a:pt x="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Freeform 357"/>
            <p:cNvSpPr/>
            <p:nvPr/>
          </p:nvSpPr>
          <p:spPr>
            <a:xfrm>
              <a:off x="8890000" y="3086100"/>
              <a:ext cx="139701" cy="241301"/>
            </a:xfrm>
            <a:custGeom>
              <a:avLst/>
              <a:gdLst/>
              <a:ahLst/>
              <a:cxnLst/>
              <a:rect l="0" t="0" r="0" b="0"/>
              <a:pathLst>
                <a:path w="139701" h="241301">
                  <a:moveTo>
                    <a:pt x="88900" y="0"/>
                  </a:moveTo>
                  <a:lnTo>
                    <a:pt x="76200" y="0"/>
                  </a:lnTo>
                  <a:lnTo>
                    <a:pt x="50800" y="76200"/>
                  </a:lnTo>
                  <a:lnTo>
                    <a:pt x="25400" y="114300"/>
                  </a:lnTo>
                  <a:lnTo>
                    <a:pt x="25400" y="152400"/>
                  </a:lnTo>
                  <a:lnTo>
                    <a:pt x="25400" y="177800"/>
                  </a:lnTo>
                  <a:lnTo>
                    <a:pt x="25400" y="203200"/>
                  </a:lnTo>
                  <a:lnTo>
                    <a:pt x="25400" y="215900"/>
                  </a:lnTo>
                  <a:lnTo>
                    <a:pt x="50800" y="228600"/>
                  </a:lnTo>
                  <a:lnTo>
                    <a:pt x="63500" y="241300"/>
                  </a:lnTo>
                  <a:lnTo>
                    <a:pt x="88900" y="228600"/>
                  </a:lnTo>
                  <a:lnTo>
                    <a:pt x="114300" y="228600"/>
                  </a:lnTo>
                  <a:lnTo>
                    <a:pt x="127000" y="203200"/>
                  </a:lnTo>
                  <a:lnTo>
                    <a:pt x="127000" y="215900"/>
                  </a:lnTo>
                  <a:lnTo>
                    <a:pt x="127000" y="203200"/>
                  </a:lnTo>
                  <a:lnTo>
                    <a:pt x="139700" y="177800"/>
                  </a:lnTo>
                  <a:lnTo>
                    <a:pt x="139700" y="165100"/>
                  </a:lnTo>
                  <a:lnTo>
                    <a:pt x="88900" y="152400"/>
                  </a:lnTo>
                  <a:lnTo>
                    <a:pt x="63500" y="152400"/>
                  </a:lnTo>
                  <a:lnTo>
                    <a:pt x="25400" y="152400"/>
                  </a:lnTo>
                  <a:lnTo>
                    <a:pt x="12700" y="152400"/>
                  </a:lnTo>
                  <a:lnTo>
                    <a:pt x="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Freeform 358"/>
            <p:cNvSpPr/>
            <p:nvPr/>
          </p:nvSpPr>
          <p:spPr>
            <a:xfrm>
              <a:off x="7797800" y="3606800"/>
              <a:ext cx="177801" cy="1"/>
            </a:xfrm>
            <a:custGeom>
              <a:avLst/>
              <a:gdLst/>
              <a:ahLst/>
              <a:cxnLst/>
              <a:rect l="0" t="0" r="0" b="0"/>
              <a:pathLst>
                <a:path w="177801" h="1">
                  <a:moveTo>
                    <a:pt x="0" y="0"/>
                  </a:moveTo>
                  <a:lnTo>
                    <a:pt x="12700" y="0"/>
                  </a:lnTo>
                  <a:lnTo>
                    <a:pt x="12700" y="0"/>
                  </a:lnTo>
                  <a:lnTo>
                    <a:pt x="76200" y="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65100" y="0"/>
                  </a:lnTo>
                  <a:lnTo>
                    <a:pt x="1778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Freeform 359"/>
            <p:cNvSpPr/>
            <p:nvPr/>
          </p:nvSpPr>
          <p:spPr>
            <a:xfrm>
              <a:off x="7835900" y="3733800"/>
              <a:ext cx="177801" cy="12701"/>
            </a:xfrm>
            <a:custGeom>
              <a:avLst/>
              <a:gdLst/>
              <a:ahLst/>
              <a:cxnLst/>
              <a:rect l="0" t="0" r="0" b="0"/>
              <a:pathLst>
                <a:path w="177801" h="12701">
                  <a:moveTo>
                    <a:pt x="0" y="0"/>
                  </a:moveTo>
                  <a:lnTo>
                    <a:pt x="0" y="0"/>
                  </a:lnTo>
                  <a:lnTo>
                    <a:pt x="63500" y="0"/>
                  </a:lnTo>
                  <a:lnTo>
                    <a:pt x="88900" y="0"/>
                  </a:lnTo>
                  <a:lnTo>
                    <a:pt x="114300" y="0"/>
                  </a:lnTo>
                  <a:lnTo>
                    <a:pt x="152400" y="0"/>
                  </a:lnTo>
                  <a:lnTo>
                    <a:pt x="177800" y="12700"/>
                  </a:lnTo>
                  <a:lnTo>
                    <a:pt x="17780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Freeform 360"/>
            <p:cNvSpPr/>
            <p:nvPr/>
          </p:nvSpPr>
          <p:spPr>
            <a:xfrm>
              <a:off x="8267700" y="3454400"/>
              <a:ext cx="254001" cy="152401"/>
            </a:xfrm>
            <a:custGeom>
              <a:avLst/>
              <a:gdLst/>
              <a:ahLst/>
              <a:cxnLst/>
              <a:rect l="0" t="0" r="0" b="0"/>
              <a:pathLst>
                <a:path w="254001" h="152401">
                  <a:moveTo>
                    <a:pt x="0" y="63500"/>
                  </a:moveTo>
                  <a:lnTo>
                    <a:pt x="25400" y="38100"/>
                  </a:lnTo>
                  <a:lnTo>
                    <a:pt x="50800" y="25400"/>
                  </a:lnTo>
                  <a:lnTo>
                    <a:pt x="76200" y="1270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14300" y="12700"/>
                  </a:lnTo>
                  <a:lnTo>
                    <a:pt x="114300" y="25400"/>
                  </a:lnTo>
                  <a:lnTo>
                    <a:pt x="114300" y="50800"/>
                  </a:lnTo>
                  <a:lnTo>
                    <a:pt x="114300" y="76200"/>
                  </a:lnTo>
                  <a:lnTo>
                    <a:pt x="88900" y="88900"/>
                  </a:lnTo>
                  <a:lnTo>
                    <a:pt x="76200" y="114300"/>
                  </a:lnTo>
                  <a:lnTo>
                    <a:pt x="63500" y="127000"/>
                  </a:lnTo>
                  <a:lnTo>
                    <a:pt x="50800" y="139700"/>
                  </a:lnTo>
                  <a:lnTo>
                    <a:pt x="50800" y="139700"/>
                  </a:lnTo>
                  <a:lnTo>
                    <a:pt x="50800" y="139700"/>
                  </a:lnTo>
                  <a:lnTo>
                    <a:pt x="76200" y="152400"/>
                  </a:lnTo>
                  <a:lnTo>
                    <a:pt x="76200" y="152400"/>
                  </a:lnTo>
                  <a:lnTo>
                    <a:pt x="114300" y="152400"/>
                  </a:lnTo>
                  <a:lnTo>
                    <a:pt x="139700" y="152400"/>
                  </a:lnTo>
                  <a:lnTo>
                    <a:pt x="165100" y="139700"/>
                  </a:lnTo>
                  <a:lnTo>
                    <a:pt x="190500" y="152400"/>
                  </a:lnTo>
                  <a:lnTo>
                    <a:pt x="203200" y="152400"/>
                  </a:lnTo>
                  <a:lnTo>
                    <a:pt x="228600" y="152400"/>
                  </a:lnTo>
                  <a:lnTo>
                    <a:pt x="254000" y="152400"/>
                  </a:lnTo>
                  <a:lnTo>
                    <a:pt x="254000" y="152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Freeform 361"/>
            <p:cNvSpPr/>
            <p:nvPr/>
          </p:nvSpPr>
          <p:spPr>
            <a:xfrm>
              <a:off x="8280400" y="3721100"/>
              <a:ext cx="203201" cy="12701"/>
            </a:xfrm>
            <a:custGeom>
              <a:avLst/>
              <a:gdLst/>
              <a:ahLst/>
              <a:cxnLst/>
              <a:rect l="0" t="0" r="0" b="0"/>
              <a:pathLst>
                <a:path w="203201" h="12701">
                  <a:moveTo>
                    <a:pt x="0" y="12700"/>
                  </a:moveTo>
                  <a:lnTo>
                    <a:pt x="12700" y="12700"/>
                  </a:lnTo>
                  <a:lnTo>
                    <a:pt x="63500" y="12700"/>
                  </a:lnTo>
                  <a:lnTo>
                    <a:pt x="101600" y="12700"/>
                  </a:lnTo>
                  <a:lnTo>
                    <a:pt x="127000" y="1270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190500" y="0"/>
                  </a:lnTo>
                  <a:lnTo>
                    <a:pt x="2032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Freeform 362"/>
            <p:cNvSpPr/>
            <p:nvPr/>
          </p:nvSpPr>
          <p:spPr>
            <a:xfrm>
              <a:off x="8407400" y="3784600"/>
              <a:ext cx="12701" cy="203201"/>
            </a:xfrm>
            <a:custGeom>
              <a:avLst/>
              <a:gdLst/>
              <a:ahLst/>
              <a:cxnLst/>
              <a:rect l="0" t="0" r="0" b="0"/>
              <a:pathLst>
                <a:path w="12701" h="203201">
                  <a:moveTo>
                    <a:pt x="12700" y="0"/>
                  </a:moveTo>
                  <a:lnTo>
                    <a:pt x="12700" y="25400"/>
                  </a:lnTo>
                  <a:lnTo>
                    <a:pt x="12700" y="50800"/>
                  </a:lnTo>
                  <a:lnTo>
                    <a:pt x="12700" y="76200"/>
                  </a:lnTo>
                  <a:lnTo>
                    <a:pt x="12700" y="101600"/>
                  </a:lnTo>
                  <a:lnTo>
                    <a:pt x="12700" y="114300"/>
                  </a:lnTo>
                  <a:lnTo>
                    <a:pt x="0" y="139700"/>
                  </a:lnTo>
                  <a:lnTo>
                    <a:pt x="0" y="165100"/>
                  </a:lnTo>
                  <a:lnTo>
                    <a:pt x="0" y="165100"/>
                  </a:lnTo>
                  <a:lnTo>
                    <a:pt x="0" y="190500"/>
                  </a:lnTo>
                  <a:lnTo>
                    <a:pt x="0" y="2032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Freeform 363"/>
            <p:cNvSpPr/>
            <p:nvPr/>
          </p:nvSpPr>
          <p:spPr>
            <a:xfrm>
              <a:off x="8102600" y="3327400"/>
              <a:ext cx="685801" cy="825501"/>
            </a:xfrm>
            <a:custGeom>
              <a:avLst/>
              <a:gdLst/>
              <a:ahLst/>
              <a:cxnLst/>
              <a:rect l="0" t="0" r="0" b="0"/>
              <a:pathLst>
                <a:path w="685801" h="825501">
                  <a:moveTo>
                    <a:pt x="584200" y="596900"/>
                  </a:moveTo>
                  <a:lnTo>
                    <a:pt x="596900" y="584200"/>
                  </a:lnTo>
                  <a:lnTo>
                    <a:pt x="647700" y="520700"/>
                  </a:lnTo>
                  <a:lnTo>
                    <a:pt x="660400" y="482600"/>
                  </a:lnTo>
                  <a:lnTo>
                    <a:pt x="685800" y="431800"/>
                  </a:lnTo>
                  <a:lnTo>
                    <a:pt x="685800" y="381000"/>
                  </a:lnTo>
                  <a:lnTo>
                    <a:pt x="685800" y="330200"/>
                  </a:lnTo>
                  <a:lnTo>
                    <a:pt x="673100" y="279400"/>
                  </a:lnTo>
                  <a:lnTo>
                    <a:pt x="660400" y="228600"/>
                  </a:lnTo>
                  <a:lnTo>
                    <a:pt x="635000" y="177800"/>
                  </a:lnTo>
                  <a:lnTo>
                    <a:pt x="609600" y="152400"/>
                  </a:lnTo>
                  <a:lnTo>
                    <a:pt x="571500" y="101600"/>
                  </a:lnTo>
                  <a:lnTo>
                    <a:pt x="533400" y="76200"/>
                  </a:lnTo>
                  <a:lnTo>
                    <a:pt x="495300" y="38100"/>
                  </a:lnTo>
                  <a:lnTo>
                    <a:pt x="457200" y="25400"/>
                  </a:lnTo>
                  <a:lnTo>
                    <a:pt x="406400" y="0"/>
                  </a:lnTo>
                  <a:lnTo>
                    <a:pt x="355600" y="0"/>
                  </a:lnTo>
                  <a:lnTo>
                    <a:pt x="304800" y="0"/>
                  </a:lnTo>
                  <a:lnTo>
                    <a:pt x="254000" y="25400"/>
                  </a:lnTo>
                  <a:lnTo>
                    <a:pt x="203200" y="38100"/>
                  </a:lnTo>
                  <a:lnTo>
                    <a:pt x="152400" y="76200"/>
                  </a:lnTo>
                  <a:lnTo>
                    <a:pt x="114300" y="114300"/>
                  </a:lnTo>
                  <a:lnTo>
                    <a:pt x="76200" y="165100"/>
                  </a:lnTo>
                  <a:lnTo>
                    <a:pt x="38100" y="228600"/>
                  </a:lnTo>
                  <a:lnTo>
                    <a:pt x="12700" y="292100"/>
                  </a:lnTo>
                  <a:lnTo>
                    <a:pt x="0" y="355600"/>
                  </a:lnTo>
                  <a:lnTo>
                    <a:pt x="0" y="431800"/>
                  </a:lnTo>
                  <a:lnTo>
                    <a:pt x="0" y="508000"/>
                  </a:lnTo>
                  <a:lnTo>
                    <a:pt x="25400" y="571500"/>
                  </a:lnTo>
                  <a:lnTo>
                    <a:pt x="38100" y="622300"/>
                  </a:lnTo>
                  <a:lnTo>
                    <a:pt x="63500" y="685800"/>
                  </a:lnTo>
                  <a:lnTo>
                    <a:pt x="114300" y="736600"/>
                  </a:lnTo>
                  <a:lnTo>
                    <a:pt x="152400" y="774700"/>
                  </a:lnTo>
                  <a:lnTo>
                    <a:pt x="203200" y="812800"/>
                  </a:lnTo>
                  <a:lnTo>
                    <a:pt x="266700" y="812800"/>
                  </a:lnTo>
                  <a:lnTo>
                    <a:pt x="304800" y="825500"/>
                  </a:lnTo>
                  <a:lnTo>
                    <a:pt x="368300" y="812800"/>
                  </a:lnTo>
                  <a:lnTo>
                    <a:pt x="419100" y="800100"/>
                  </a:lnTo>
                  <a:lnTo>
                    <a:pt x="457200" y="774700"/>
                  </a:lnTo>
                  <a:lnTo>
                    <a:pt x="508000" y="736600"/>
                  </a:lnTo>
                  <a:lnTo>
                    <a:pt x="546100" y="698500"/>
                  </a:lnTo>
                  <a:lnTo>
                    <a:pt x="571500" y="660400"/>
                  </a:lnTo>
                  <a:lnTo>
                    <a:pt x="609600" y="622300"/>
                  </a:lnTo>
                  <a:lnTo>
                    <a:pt x="622300" y="584200"/>
                  </a:lnTo>
                  <a:lnTo>
                    <a:pt x="635000" y="558800"/>
                  </a:lnTo>
                  <a:lnTo>
                    <a:pt x="635000" y="558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Freeform 364"/>
            <p:cNvSpPr/>
            <p:nvPr/>
          </p:nvSpPr>
          <p:spPr>
            <a:xfrm>
              <a:off x="7035800" y="4330700"/>
              <a:ext cx="190501" cy="292101"/>
            </a:xfrm>
            <a:custGeom>
              <a:avLst/>
              <a:gdLst/>
              <a:ahLst/>
              <a:cxnLst/>
              <a:rect l="0" t="0" r="0" b="0"/>
              <a:pathLst>
                <a:path w="190501" h="292101">
                  <a:moveTo>
                    <a:pt x="127000" y="0"/>
                  </a:moveTo>
                  <a:lnTo>
                    <a:pt x="114300" y="0"/>
                  </a:lnTo>
                  <a:lnTo>
                    <a:pt x="88900" y="12700"/>
                  </a:lnTo>
                  <a:lnTo>
                    <a:pt x="76200" y="12700"/>
                  </a:lnTo>
                  <a:lnTo>
                    <a:pt x="63500" y="38100"/>
                  </a:lnTo>
                  <a:lnTo>
                    <a:pt x="50800" y="50800"/>
                  </a:lnTo>
                  <a:lnTo>
                    <a:pt x="25400" y="63500"/>
                  </a:lnTo>
                  <a:lnTo>
                    <a:pt x="12700" y="76200"/>
                  </a:lnTo>
                  <a:lnTo>
                    <a:pt x="12700" y="101600"/>
                  </a:lnTo>
                  <a:lnTo>
                    <a:pt x="12700" y="114300"/>
                  </a:lnTo>
                  <a:lnTo>
                    <a:pt x="12700" y="127000"/>
                  </a:lnTo>
                  <a:lnTo>
                    <a:pt x="25400" y="139700"/>
                  </a:lnTo>
                  <a:lnTo>
                    <a:pt x="50800" y="152400"/>
                  </a:lnTo>
                  <a:lnTo>
                    <a:pt x="76200" y="165100"/>
                  </a:lnTo>
                  <a:lnTo>
                    <a:pt x="101600" y="165100"/>
                  </a:lnTo>
                  <a:lnTo>
                    <a:pt x="127000" y="165100"/>
                  </a:lnTo>
                  <a:lnTo>
                    <a:pt x="139700" y="177800"/>
                  </a:lnTo>
                  <a:lnTo>
                    <a:pt x="165100" y="190500"/>
                  </a:lnTo>
                  <a:lnTo>
                    <a:pt x="177800" y="190500"/>
                  </a:lnTo>
                  <a:lnTo>
                    <a:pt x="190500" y="228600"/>
                  </a:lnTo>
                  <a:lnTo>
                    <a:pt x="177800" y="241300"/>
                  </a:lnTo>
                  <a:lnTo>
                    <a:pt x="165100" y="254000"/>
                  </a:lnTo>
                  <a:lnTo>
                    <a:pt x="139700" y="266700"/>
                  </a:lnTo>
                  <a:lnTo>
                    <a:pt x="127000" y="279400"/>
                  </a:lnTo>
                  <a:lnTo>
                    <a:pt x="101600" y="292100"/>
                  </a:lnTo>
                  <a:lnTo>
                    <a:pt x="76200" y="292100"/>
                  </a:lnTo>
                  <a:lnTo>
                    <a:pt x="63500" y="292100"/>
                  </a:lnTo>
                  <a:lnTo>
                    <a:pt x="50800" y="292100"/>
                  </a:lnTo>
                  <a:lnTo>
                    <a:pt x="12700" y="292100"/>
                  </a:lnTo>
                  <a:lnTo>
                    <a:pt x="12700" y="279400"/>
                  </a:lnTo>
                  <a:lnTo>
                    <a:pt x="0" y="279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6" name="Freeform 365"/>
            <p:cNvSpPr/>
            <p:nvPr/>
          </p:nvSpPr>
          <p:spPr>
            <a:xfrm>
              <a:off x="7340600" y="4406900"/>
              <a:ext cx="139701" cy="139701"/>
            </a:xfrm>
            <a:custGeom>
              <a:avLst/>
              <a:gdLst/>
              <a:ahLst/>
              <a:cxnLst/>
              <a:rect l="0" t="0" r="0" b="0"/>
              <a:pathLst>
                <a:path w="139701" h="139701">
                  <a:moveTo>
                    <a:pt x="101600" y="0"/>
                  </a:moveTo>
                  <a:lnTo>
                    <a:pt x="101600" y="0"/>
                  </a:lnTo>
                  <a:lnTo>
                    <a:pt x="38100" y="12700"/>
                  </a:lnTo>
                  <a:lnTo>
                    <a:pt x="12700" y="25400"/>
                  </a:lnTo>
                  <a:lnTo>
                    <a:pt x="12700" y="508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12700" y="127000"/>
                  </a:lnTo>
                  <a:lnTo>
                    <a:pt x="25400" y="139700"/>
                  </a:lnTo>
                  <a:lnTo>
                    <a:pt x="50800" y="139700"/>
                  </a:lnTo>
                  <a:lnTo>
                    <a:pt x="76200" y="139700"/>
                  </a:lnTo>
                  <a:lnTo>
                    <a:pt x="101600" y="139700"/>
                  </a:lnTo>
                  <a:lnTo>
                    <a:pt x="127000" y="127000"/>
                  </a:lnTo>
                  <a:lnTo>
                    <a:pt x="139700" y="1143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Freeform 366"/>
            <p:cNvSpPr/>
            <p:nvPr/>
          </p:nvSpPr>
          <p:spPr>
            <a:xfrm>
              <a:off x="7543800" y="4406900"/>
              <a:ext cx="165101" cy="165101"/>
            </a:xfrm>
            <a:custGeom>
              <a:avLst/>
              <a:gdLst/>
              <a:ahLst/>
              <a:cxnLst/>
              <a:rect l="0" t="0" r="0" b="0"/>
              <a:pathLst>
                <a:path w="165101" h="165101">
                  <a:moveTo>
                    <a:pt x="76200" y="0"/>
                  </a:moveTo>
                  <a:lnTo>
                    <a:pt x="63500" y="12700"/>
                  </a:lnTo>
                  <a:lnTo>
                    <a:pt x="50800" y="25400"/>
                  </a:lnTo>
                  <a:lnTo>
                    <a:pt x="38100" y="50800"/>
                  </a:lnTo>
                  <a:lnTo>
                    <a:pt x="25400" y="88900"/>
                  </a:lnTo>
                  <a:lnTo>
                    <a:pt x="12700" y="1143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0" y="165100"/>
                  </a:lnTo>
                  <a:lnTo>
                    <a:pt x="38100" y="152400"/>
                  </a:lnTo>
                  <a:lnTo>
                    <a:pt x="63500" y="139700"/>
                  </a:lnTo>
                  <a:lnTo>
                    <a:pt x="76200" y="114300"/>
                  </a:lnTo>
                  <a:lnTo>
                    <a:pt x="88900" y="88900"/>
                  </a:lnTo>
                  <a:lnTo>
                    <a:pt x="101600" y="63500"/>
                  </a:lnTo>
                  <a:lnTo>
                    <a:pt x="114300" y="38100"/>
                  </a:lnTo>
                  <a:lnTo>
                    <a:pt x="114300" y="25400"/>
                  </a:lnTo>
                  <a:lnTo>
                    <a:pt x="114300" y="38100"/>
                  </a:lnTo>
                  <a:lnTo>
                    <a:pt x="114300" y="63500"/>
                  </a:lnTo>
                  <a:lnTo>
                    <a:pt x="127000" y="114300"/>
                  </a:lnTo>
                  <a:lnTo>
                    <a:pt x="127000" y="152400"/>
                  </a:lnTo>
                  <a:lnTo>
                    <a:pt x="139700" y="152400"/>
                  </a:lnTo>
                  <a:lnTo>
                    <a:pt x="152400" y="152400"/>
                  </a:lnTo>
                  <a:lnTo>
                    <a:pt x="165100" y="152400"/>
                  </a:lnTo>
                  <a:lnTo>
                    <a:pt x="165100" y="152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Freeform 367"/>
            <p:cNvSpPr/>
            <p:nvPr/>
          </p:nvSpPr>
          <p:spPr>
            <a:xfrm>
              <a:off x="7785100" y="4318000"/>
              <a:ext cx="25401" cy="228601"/>
            </a:xfrm>
            <a:custGeom>
              <a:avLst/>
              <a:gdLst/>
              <a:ahLst/>
              <a:cxnLst/>
              <a:rect l="0" t="0" r="0" b="0"/>
              <a:pathLst>
                <a:path w="25401" h="228601">
                  <a:moveTo>
                    <a:pt x="0" y="0"/>
                  </a:moveTo>
                  <a:lnTo>
                    <a:pt x="12700" y="0"/>
                  </a:lnTo>
                  <a:lnTo>
                    <a:pt x="12700" y="63500"/>
                  </a:lnTo>
                  <a:lnTo>
                    <a:pt x="12700" y="88900"/>
                  </a:lnTo>
                  <a:lnTo>
                    <a:pt x="12700" y="127000"/>
                  </a:lnTo>
                  <a:lnTo>
                    <a:pt x="12700" y="152400"/>
                  </a:lnTo>
                  <a:lnTo>
                    <a:pt x="25400" y="177800"/>
                  </a:lnTo>
                  <a:lnTo>
                    <a:pt x="25400" y="203200"/>
                  </a:lnTo>
                  <a:lnTo>
                    <a:pt x="25400" y="228600"/>
                  </a:lnTo>
                  <a:lnTo>
                    <a:pt x="2540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Freeform 368"/>
            <p:cNvSpPr/>
            <p:nvPr/>
          </p:nvSpPr>
          <p:spPr>
            <a:xfrm>
              <a:off x="7924800" y="4368800"/>
              <a:ext cx="152401" cy="127001"/>
            </a:xfrm>
            <a:custGeom>
              <a:avLst/>
              <a:gdLst/>
              <a:ahLst/>
              <a:cxnLst/>
              <a:rect l="0" t="0" r="0" b="0"/>
              <a:pathLst>
                <a:path w="152401" h="127001">
                  <a:moveTo>
                    <a:pt x="0" y="114300"/>
                  </a:moveTo>
                  <a:lnTo>
                    <a:pt x="25400" y="101600"/>
                  </a:lnTo>
                  <a:lnTo>
                    <a:pt x="50800" y="76200"/>
                  </a:lnTo>
                  <a:lnTo>
                    <a:pt x="63500" y="63500"/>
                  </a:lnTo>
                  <a:lnTo>
                    <a:pt x="76200" y="50800"/>
                  </a:lnTo>
                  <a:lnTo>
                    <a:pt x="76200" y="38100"/>
                  </a:lnTo>
                  <a:lnTo>
                    <a:pt x="88900" y="12700"/>
                  </a:lnTo>
                  <a:lnTo>
                    <a:pt x="76200" y="12700"/>
                  </a:lnTo>
                  <a:lnTo>
                    <a:pt x="88900" y="12700"/>
                  </a:lnTo>
                  <a:lnTo>
                    <a:pt x="76200" y="0"/>
                  </a:lnTo>
                  <a:lnTo>
                    <a:pt x="50800" y="12700"/>
                  </a:lnTo>
                  <a:lnTo>
                    <a:pt x="25400" y="25400"/>
                  </a:lnTo>
                  <a:lnTo>
                    <a:pt x="25400" y="38100"/>
                  </a:lnTo>
                  <a:lnTo>
                    <a:pt x="12700" y="63500"/>
                  </a:lnTo>
                  <a:lnTo>
                    <a:pt x="0" y="76200"/>
                  </a:lnTo>
                  <a:lnTo>
                    <a:pt x="12700" y="101600"/>
                  </a:lnTo>
                  <a:lnTo>
                    <a:pt x="25400" y="114300"/>
                  </a:lnTo>
                  <a:lnTo>
                    <a:pt x="25400" y="127000"/>
                  </a:lnTo>
                  <a:lnTo>
                    <a:pt x="25400" y="127000"/>
                  </a:lnTo>
                  <a:lnTo>
                    <a:pt x="25400" y="127000"/>
                  </a:lnTo>
                  <a:lnTo>
                    <a:pt x="76200" y="127000"/>
                  </a:lnTo>
                  <a:lnTo>
                    <a:pt x="88900" y="127000"/>
                  </a:lnTo>
                  <a:lnTo>
                    <a:pt x="114300" y="114300"/>
                  </a:lnTo>
                  <a:lnTo>
                    <a:pt x="139700" y="101600"/>
                  </a:lnTo>
                  <a:lnTo>
                    <a:pt x="152400" y="101600"/>
                  </a:lnTo>
                  <a:lnTo>
                    <a:pt x="152400" y="88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Freeform 369"/>
            <p:cNvSpPr/>
            <p:nvPr/>
          </p:nvSpPr>
          <p:spPr>
            <a:xfrm>
              <a:off x="6946900" y="4749800"/>
              <a:ext cx="165101" cy="342901"/>
            </a:xfrm>
            <a:custGeom>
              <a:avLst/>
              <a:gdLst/>
              <a:ahLst/>
              <a:cxnLst/>
              <a:rect l="0" t="0" r="0" b="0"/>
              <a:pathLst>
                <a:path w="165101" h="342901">
                  <a:moveTo>
                    <a:pt x="165100" y="38100"/>
                  </a:moveTo>
                  <a:lnTo>
                    <a:pt x="127000" y="25400"/>
                  </a:lnTo>
                  <a:lnTo>
                    <a:pt x="101600" y="12700"/>
                  </a:lnTo>
                  <a:lnTo>
                    <a:pt x="88900" y="12700"/>
                  </a:lnTo>
                  <a:lnTo>
                    <a:pt x="76200" y="12700"/>
                  </a:lnTo>
                  <a:lnTo>
                    <a:pt x="50800" y="0"/>
                  </a:lnTo>
                  <a:lnTo>
                    <a:pt x="50800" y="0"/>
                  </a:lnTo>
                  <a:lnTo>
                    <a:pt x="25400" y="12700"/>
                  </a:lnTo>
                  <a:lnTo>
                    <a:pt x="12700" y="12700"/>
                  </a:lnTo>
                  <a:lnTo>
                    <a:pt x="12700" y="508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27000"/>
                  </a:lnTo>
                  <a:lnTo>
                    <a:pt x="12700" y="165100"/>
                  </a:lnTo>
                  <a:lnTo>
                    <a:pt x="12700" y="190500"/>
                  </a:lnTo>
                  <a:lnTo>
                    <a:pt x="12700" y="228600"/>
                  </a:lnTo>
                  <a:lnTo>
                    <a:pt x="25400" y="254000"/>
                  </a:lnTo>
                  <a:lnTo>
                    <a:pt x="38100" y="292100"/>
                  </a:lnTo>
                  <a:lnTo>
                    <a:pt x="38100" y="304800"/>
                  </a:lnTo>
                  <a:lnTo>
                    <a:pt x="50800" y="317500"/>
                  </a:lnTo>
                  <a:lnTo>
                    <a:pt x="50800" y="342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Freeform 370"/>
            <p:cNvSpPr/>
            <p:nvPr/>
          </p:nvSpPr>
          <p:spPr>
            <a:xfrm>
              <a:off x="7239000" y="4013200"/>
              <a:ext cx="165101" cy="228601"/>
            </a:xfrm>
            <a:custGeom>
              <a:avLst/>
              <a:gdLst/>
              <a:ahLst/>
              <a:cxnLst/>
              <a:rect l="0" t="0" r="0" b="0"/>
              <a:pathLst>
                <a:path w="165101" h="228601">
                  <a:moveTo>
                    <a:pt x="114300" y="25400"/>
                  </a:moveTo>
                  <a:lnTo>
                    <a:pt x="114300" y="12700"/>
                  </a:lnTo>
                  <a:lnTo>
                    <a:pt x="88900" y="0"/>
                  </a:lnTo>
                  <a:lnTo>
                    <a:pt x="63500" y="0"/>
                  </a:lnTo>
                  <a:lnTo>
                    <a:pt x="50800" y="0"/>
                  </a:lnTo>
                  <a:lnTo>
                    <a:pt x="25400" y="12700"/>
                  </a:lnTo>
                  <a:lnTo>
                    <a:pt x="12700" y="38100"/>
                  </a:lnTo>
                  <a:lnTo>
                    <a:pt x="0" y="508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0" y="114300"/>
                  </a:lnTo>
                  <a:lnTo>
                    <a:pt x="50800" y="127000"/>
                  </a:lnTo>
                  <a:lnTo>
                    <a:pt x="88900" y="127000"/>
                  </a:lnTo>
                  <a:lnTo>
                    <a:pt x="114300" y="127000"/>
                  </a:lnTo>
                  <a:lnTo>
                    <a:pt x="139700" y="127000"/>
                  </a:lnTo>
                  <a:lnTo>
                    <a:pt x="152400" y="139700"/>
                  </a:lnTo>
                  <a:lnTo>
                    <a:pt x="165100" y="152400"/>
                  </a:lnTo>
                  <a:lnTo>
                    <a:pt x="165100" y="152400"/>
                  </a:lnTo>
                  <a:lnTo>
                    <a:pt x="152400" y="177800"/>
                  </a:lnTo>
                  <a:lnTo>
                    <a:pt x="139700" y="177800"/>
                  </a:lnTo>
                  <a:lnTo>
                    <a:pt x="114300" y="203200"/>
                  </a:lnTo>
                  <a:lnTo>
                    <a:pt x="101600" y="215900"/>
                  </a:lnTo>
                  <a:lnTo>
                    <a:pt x="88900" y="215900"/>
                  </a:lnTo>
                  <a:lnTo>
                    <a:pt x="76200" y="228600"/>
                  </a:lnTo>
                  <a:lnTo>
                    <a:pt x="88900" y="2286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2" name="Freeform 371"/>
            <p:cNvSpPr/>
            <p:nvPr/>
          </p:nvSpPr>
          <p:spPr>
            <a:xfrm>
              <a:off x="7480300" y="4051300"/>
              <a:ext cx="152401" cy="165101"/>
            </a:xfrm>
            <a:custGeom>
              <a:avLst/>
              <a:gdLst/>
              <a:ahLst/>
              <a:cxnLst/>
              <a:rect l="0" t="0" r="0" b="0"/>
              <a:pathLst>
                <a:path w="152401" h="165101">
                  <a:moveTo>
                    <a:pt x="50800" y="0"/>
                  </a:moveTo>
                  <a:lnTo>
                    <a:pt x="25400" y="50800"/>
                  </a:lnTo>
                  <a:lnTo>
                    <a:pt x="12700" y="88900"/>
                  </a:lnTo>
                  <a:lnTo>
                    <a:pt x="12700" y="114300"/>
                  </a:lnTo>
                  <a:lnTo>
                    <a:pt x="0" y="139700"/>
                  </a:lnTo>
                  <a:lnTo>
                    <a:pt x="12700" y="152400"/>
                  </a:lnTo>
                  <a:lnTo>
                    <a:pt x="0" y="165100"/>
                  </a:lnTo>
                  <a:lnTo>
                    <a:pt x="12700" y="165100"/>
                  </a:lnTo>
                  <a:lnTo>
                    <a:pt x="50800" y="139700"/>
                  </a:lnTo>
                  <a:lnTo>
                    <a:pt x="63500" y="127000"/>
                  </a:lnTo>
                  <a:lnTo>
                    <a:pt x="76200" y="114300"/>
                  </a:lnTo>
                  <a:lnTo>
                    <a:pt x="88900" y="88900"/>
                  </a:lnTo>
                  <a:lnTo>
                    <a:pt x="88900" y="50800"/>
                  </a:lnTo>
                  <a:lnTo>
                    <a:pt x="88900" y="38100"/>
                  </a:lnTo>
                  <a:lnTo>
                    <a:pt x="88900" y="25400"/>
                  </a:lnTo>
                  <a:lnTo>
                    <a:pt x="88900" y="38100"/>
                  </a:lnTo>
                  <a:lnTo>
                    <a:pt x="101600" y="50800"/>
                  </a:lnTo>
                  <a:lnTo>
                    <a:pt x="114300" y="101600"/>
                  </a:lnTo>
                  <a:lnTo>
                    <a:pt x="114300" y="114300"/>
                  </a:lnTo>
                  <a:lnTo>
                    <a:pt x="139700" y="114300"/>
                  </a:lnTo>
                  <a:lnTo>
                    <a:pt x="152400" y="1143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Freeform 372"/>
            <p:cNvSpPr/>
            <p:nvPr/>
          </p:nvSpPr>
          <p:spPr>
            <a:xfrm>
              <a:off x="7708900" y="4025900"/>
              <a:ext cx="393701" cy="165101"/>
            </a:xfrm>
            <a:custGeom>
              <a:avLst/>
              <a:gdLst/>
              <a:ahLst/>
              <a:cxnLst/>
              <a:rect l="0" t="0" r="0" b="0"/>
              <a:pathLst>
                <a:path w="393701" h="165101">
                  <a:moveTo>
                    <a:pt x="0" y="63500"/>
                  </a:moveTo>
                  <a:lnTo>
                    <a:pt x="0" y="88900"/>
                  </a:lnTo>
                  <a:lnTo>
                    <a:pt x="0" y="114300"/>
                  </a:lnTo>
                  <a:lnTo>
                    <a:pt x="12700" y="139700"/>
                  </a:lnTo>
                  <a:lnTo>
                    <a:pt x="12700" y="152400"/>
                  </a:lnTo>
                  <a:lnTo>
                    <a:pt x="12700" y="165100"/>
                  </a:lnTo>
                  <a:lnTo>
                    <a:pt x="12700" y="139700"/>
                  </a:lnTo>
                  <a:lnTo>
                    <a:pt x="12700" y="139700"/>
                  </a:lnTo>
                  <a:lnTo>
                    <a:pt x="38100" y="76200"/>
                  </a:lnTo>
                  <a:lnTo>
                    <a:pt x="63500" y="50800"/>
                  </a:lnTo>
                  <a:lnTo>
                    <a:pt x="63500" y="50800"/>
                  </a:lnTo>
                  <a:lnTo>
                    <a:pt x="63500" y="50800"/>
                  </a:lnTo>
                  <a:lnTo>
                    <a:pt x="63500" y="50800"/>
                  </a:lnTo>
                  <a:lnTo>
                    <a:pt x="76200" y="88900"/>
                  </a:lnTo>
                  <a:lnTo>
                    <a:pt x="88900" y="114300"/>
                  </a:lnTo>
                  <a:lnTo>
                    <a:pt x="88900" y="127000"/>
                  </a:lnTo>
                  <a:lnTo>
                    <a:pt x="88900" y="139700"/>
                  </a:lnTo>
                  <a:lnTo>
                    <a:pt x="88900" y="127000"/>
                  </a:lnTo>
                  <a:lnTo>
                    <a:pt x="88900" y="114300"/>
                  </a:lnTo>
                  <a:lnTo>
                    <a:pt x="114300" y="38100"/>
                  </a:lnTo>
                  <a:lnTo>
                    <a:pt x="127000" y="25400"/>
                  </a:lnTo>
                  <a:lnTo>
                    <a:pt x="139700" y="25400"/>
                  </a:lnTo>
                  <a:lnTo>
                    <a:pt x="152400" y="25400"/>
                  </a:lnTo>
                  <a:lnTo>
                    <a:pt x="152400" y="25400"/>
                  </a:lnTo>
                  <a:lnTo>
                    <a:pt x="152400" y="25400"/>
                  </a:lnTo>
                  <a:lnTo>
                    <a:pt x="152400" y="76200"/>
                  </a:lnTo>
                  <a:lnTo>
                    <a:pt x="165100" y="114300"/>
                  </a:lnTo>
                  <a:lnTo>
                    <a:pt x="177800" y="127000"/>
                  </a:lnTo>
                  <a:lnTo>
                    <a:pt x="190500" y="139700"/>
                  </a:lnTo>
                  <a:lnTo>
                    <a:pt x="177800" y="139700"/>
                  </a:lnTo>
                  <a:lnTo>
                    <a:pt x="190500" y="139700"/>
                  </a:lnTo>
                  <a:lnTo>
                    <a:pt x="215900" y="127000"/>
                  </a:lnTo>
                  <a:lnTo>
                    <a:pt x="241300" y="114300"/>
                  </a:lnTo>
                  <a:lnTo>
                    <a:pt x="254000" y="101600"/>
                  </a:lnTo>
                  <a:lnTo>
                    <a:pt x="266700" y="88900"/>
                  </a:lnTo>
                  <a:lnTo>
                    <a:pt x="279400" y="76200"/>
                  </a:lnTo>
                  <a:lnTo>
                    <a:pt x="292100" y="63500"/>
                  </a:lnTo>
                  <a:lnTo>
                    <a:pt x="304800" y="50800"/>
                  </a:lnTo>
                  <a:lnTo>
                    <a:pt x="317500" y="50800"/>
                  </a:lnTo>
                  <a:lnTo>
                    <a:pt x="330200" y="38100"/>
                  </a:lnTo>
                  <a:lnTo>
                    <a:pt x="317500" y="38100"/>
                  </a:lnTo>
                  <a:lnTo>
                    <a:pt x="330200" y="38100"/>
                  </a:lnTo>
                  <a:lnTo>
                    <a:pt x="330200" y="12700"/>
                  </a:lnTo>
                  <a:lnTo>
                    <a:pt x="304800" y="0"/>
                  </a:lnTo>
                  <a:lnTo>
                    <a:pt x="292100" y="12700"/>
                  </a:lnTo>
                  <a:lnTo>
                    <a:pt x="279400" y="25400"/>
                  </a:lnTo>
                  <a:lnTo>
                    <a:pt x="279400" y="38100"/>
                  </a:lnTo>
                  <a:lnTo>
                    <a:pt x="266700" y="50800"/>
                  </a:lnTo>
                  <a:lnTo>
                    <a:pt x="266700" y="63500"/>
                  </a:lnTo>
                  <a:lnTo>
                    <a:pt x="266700" y="76200"/>
                  </a:lnTo>
                  <a:lnTo>
                    <a:pt x="279400" y="101600"/>
                  </a:lnTo>
                  <a:lnTo>
                    <a:pt x="292100" y="114300"/>
                  </a:lnTo>
                  <a:lnTo>
                    <a:pt x="304800" y="114300"/>
                  </a:lnTo>
                  <a:lnTo>
                    <a:pt x="317500" y="127000"/>
                  </a:lnTo>
                  <a:lnTo>
                    <a:pt x="342900" y="127000"/>
                  </a:lnTo>
                  <a:lnTo>
                    <a:pt x="355600" y="127000"/>
                  </a:lnTo>
                  <a:lnTo>
                    <a:pt x="368300" y="127000"/>
                  </a:lnTo>
                  <a:lnTo>
                    <a:pt x="393700" y="1143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Freeform 373"/>
            <p:cNvSpPr/>
            <p:nvPr/>
          </p:nvSpPr>
          <p:spPr>
            <a:xfrm>
              <a:off x="6921500" y="4914900"/>
              <a:ext cx="254001" cy="38101"/>
            </a:xfrm>
            <a:custGeom>
              <a:avLst/>
              <a:gdLst/>
              <a:ahLst/>
              <a:cxnLst/>
              <a:rect l="0" t="0" r="0" b="0"/>
              <a:pathLst>
                <a:path w="254001" h="38101">
                  <a:moveTo>
                    <a:pt x="0" y="25400"/>
                  </a:moveTo>
                  <a:lnTo>
                    <a:pt x="12700" y="25400"/>
                  </a:lnTo>
                  <a:lnTo>
                    <a:pt x="0" y="25400"/>
                  </a:lnTo>
                  <a:lnTo>
                    <a:pt x="0" y="38100"/>
                  </a:lnTo>
                  <a:lnTo>
                    <a:pt x="12700" y="38100"/>
                  </a:lnTo>
                  <a:lnTo>
                    <a:pt x="76200" y="0"/>
                  </a:lnTo>
                  <a:lnTo>
                    <a:pt x="114300" y="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203200" y="0"/>
                  </a:lnTo>
                  <a:lnTo>
                    <a:pt x="228600" y="0"/>
                  </a:lnTo>
                  <a:lnTo>
                    <a:pt x="254000" y="0"/>
                  </a:lnTo>
                  <a:lnTo>
                    <a:pt x="2540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Freeform 374"/>
            <p:cNvSpPr/>
            <p:nvPr/>
          </p:nvSpPr>
          <p:spPr>
            <a:xfrm>
              <a:off x="7226300" y="4889500"/>
              <a:ext cx="203201" cy="177801"/>
            </a:xfrm>
            <a:custGeom>
              <a:avLst/>
              <a:gdLst/>
              <a:ahLst/>
              <a:cxnLst/>
              <a:rect l="0" t="0" r="0" b="0"/>
              <a:pathLst>
                <a:path w="203201" h="177801">
                  <a:moveTo>
                    <a:pt x="152400" y="0"/>
                  </a:moveTo>
                  <a:lnTo>
                    <a:pt x="127000" y="0"/>
                  </a:lnTo>
                  <a:lnTo>
                    <a:pt x="101600" y="0"/>
                  </a:lnTo>
                  <a:lnTo>
                    <a:pt x="88900" y="12700"/>
                  </a:lnTo>
                  <a:lnTo>
                    <a:pt x="63500" y="25400"/>
                  </a:lnTo>
                  <a:lnTo>
                    <a:pt x="38100" y="50800"/>
                  </a:lnTo>
                  <a:lnTo>
                    <a:pt x="25400" y="63500"/>
                  </a:lnTo>
                  <a:lnTo>
                    <a:pt x="12700" y="88900"/>
                  </a:lnTo>
                  <a:lnTo>
                    <a:pt x="0" y="114300"/>
                  </a:lnTo>
                  <a:lnTo>
                    <a:pt x="0" y="139700"/>
                  </a:lnTo>
                  <a:lnTo>
                    <a:pt x="12700" y="165100"/>
                  </a:lnTo>
                  <a:lnTo>
                    <a:pt x="12700" y="177800"/>
                  </a:lnTo>
                  <a:lnTo>
                    <a:pt x="12700" y="177800"/>
                  </a:lnTo>
                  <a:lnTo>
                    <a:pt x="12700" y="177800"/>
                  </a:lnTo>
                  <a:lnTo>
                    <a:pt x="63500" y="165100"/>
                  </a:lnTo>
                  <a:lnTo>
                    <a:pt x="101600" y="152400"/>
                  </a:lnTo>
                  <a:lnTo>
                    <a:pt x="114300" y="114300"/>
                  </a:lnTo>
                  <a:lnTo>
                    <a:pt x="127000" y="101600"/>
                  </a:lnTo>
                  <a:lnTo>
                    <a:pt x="139700" y="76200"/>
                  </a:lnTo>
                  <a:lnTo>
                    <a:pt x="152400" y="63500"/>
                  </a:lnTo>
                  <a:lnTo>
                    <a:pt x="152400" y="38100"/>
                  </a:lnTo>
                  <a:lnTo>
                    <a:pt x="152400" y="25400"/>
                  </a:lnTo>
                  <a:lnTo>
                    <a:pt x="152400" y="25400"/>
                  </a:lnTo>
                  <a:lnTo>
                    <a:pt x="152400" y="25400"/>
                  </a:lnTo>
                  <a:lnTo>
                    <a:pt x="139700" y="25400"/>
                  </a:lnTo>
                  <a:lnTo>
                    <a:pt x="139700" y="25400"/>
                  </a:lnTo>
                  <a:lnTo>
                    <a:pt x="139700" y="25400"/>
                  </a:lnTo>
                  <a:lnTo>
                    <a:pt x="139700" y="76200"/>
                  </a:lnTo>
                  <a:lnTo>
                    <a:pt x="152400" y="101600"/>
                  </a:lnTo>
                  <a:lnTo>
                    <a:pt x="152400" y="114300"/>
                  </a:lnTo>
                  <a:lnTo>
                    <a:pt x="165100" y="139700"/>
                  </a:lnTo>
                  <a:lnTo>
                    <a:pt x="203200" y="152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Freeform 375"/>
            <p:cNvSpPr/>
            <p:nvPr/>
          </p:nvSpPr>
          <p:spPr>
            <a:xfrm>
              <a:off x="7493000" y="4876800"/>
              <a:ext cx="127001" cy="127001"/>
            </a:xfrm>
            <a:custGeom>
              <a:avLst/>
              <a:gdLst/>
              <a:ahLst/>
              <a:cxnLst/>
              <a:rect l="0" t="0" r="0" b="0"/>
              <a:pathLst>
                <a:path w="127001" h="127001">
                  <a:moveTo>
                    <a:pt x="50800" y="0"/>
                  </a:moveTo>
                  <a:lnTo>
                    <a:pt x="25400" y="25400"/>
                  </a:lnTo>
                  <a:lnTo>
                    <a:pt x="12700" y="38100"/>
                  </a:lnTo>
                  <a:lnTo>
                    <a:pt x="12700" y="63500"/>
                  </a:lnTo>
                  <a:lnTo>
                    <a:pt x="0" y="76200"/>
                  </a:lnTo>
                  <a:lnTo>
                    <a:pt x="0" y="76200"/>
                  </a:lnTo>
                  <a:lnTo>
                    <a:pt x="0" y="76200"/>
                  </a:lnTo>
                  <a:lnTo>
                    <a:pt x="12700" y="127000"/>
                  </a:lnTo>
                  <a:lnTo>
                    <a:pt x="12700" y="127000"/>
                  </a:lnTo>
                  <a:lnTo>
                    <a:pt x="38100" y="127000"/>
                  </a:lnTo>
                  <a:lnTo>
                    <a:pt x="38100" y="127000"/>
                  </a:lnTo>
                  <a:lnTo>
                    <a:pt x="63500" y="127000"/>
                  </a:lnTo>
                  <a:lnTo>
                    <a:pt x="76200" y="114300"/>
                  </a:lnTo>
                  <a:lnTo>
                    <a:pt x="101600" y="101600"/>
                  </a:lnTo>
                  <a:lnTo>
                    <a:pt x="114300" y="101600"/>
                  </a:lnTo>
                  <a:lnTo>
                    <a:pt x="127000" y="1016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Freeform 376"/>
            <p:cNvSpPr/>
            <p:nvPr/>
          </p:nvSpPr>
          <p:spPr>
            <a:xfrm>
              <a:off x="7747000" y="4737100"/>
              <a:ext cx="25401" cy="215901"/>
            </a:xfrm>
            <a:custGeom>
              <a:avLst/>
              <a:gdLst/>
              <a:ahLst/>
              <a:cxnLst/>
              <a:rect l="0" t="0" r="0" b="0"/>
              <a:pathLst>
                <a:path w="25401" h="215901">
                  <a:moveTo>
                    <a:pt x="0" y="0"/>
                  </a:moveTo>
                  <a:lnTo>
                    <a:pt x="0" y="12700"/>
                  </a:lnTo>
                  <a:lnTo>
                    <a:pt x="12700" y="76200"/>
                  </a:lnTo>
                  <a:lnTo>
                    <a:pt x="12700" y="114300"/>
                  </a:lnTo>
                  <a:lnTo>
                    <a:pt x="12700" y="139700"/>
                  </a:lnTo>
                  <a:lnTo>
                    <a:pt x="12700" y="152400"/>
                  </a:lnTo>
                  <a:lnTo>
                    <a:pt x="25400" y="177800"/>
                  </a:lnTo>
                  <a:lnTo>
                    <a:pt x="25400" y="190500"/>
                  </a:lnTo>
                  <a:lnTo>
                    <a:pt x="25400" y="215900"/>
                  </a:lnTo>
                  <a:lnTo>
                    <a:pt x="25400" y="203200"/>
                  </a:lnTo>
                  <a:lnTo>
                    <a:pt x="2540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Freeform 377"/>
            <p:cNvSpPr/>
            <p:nvPr/>
          </p:nvSpPr>
          <p:spPr>
            <a:xfrm>
              <a:off x="7670800" y="4800600"/>
              <a:ext cx="228601" cy="76201"/>
            </a:xfrm>
            <a:custGeom>
              <a:avLst/>
              <a:gdLst/>
              <a:ahLst/>
              <a:cxnLst/>
              <a:rect l="0" t="0" r="0" b="0"/>
              <a:pathLst>
                <a:path w="228601" h="76201">
                  <a:moveTo>
                    <a:pt x="0" y="76200"/>
                  </a:moveTo>
                  <a:lnTo>
                    <a:pt x="25400" y="63500"/>
                  </a:lnTo>
                  <a:lnTo>
                    <a:pt x="50800" y="63500"/>
                  </a:lnTo>
                  <a:lnTo>
                    <a:pt x="76200" y="50800"/>
                  </a:lnTo>
                  <a:lnTo>
                    <a:pt x="88900" y="38100"/>
                  </a:lnTo>
                  <a:lnTo>
                    <a:pt x="114300" y="38100"/>
                  </a:lnTo>
                  <a:lnTo>
                    <a:pt x="139700" y="25400"/>
                  </a:lnTo>
                  <a:lnTo>
                    <a:pt x="165100" y="25400"/>
                  </a:lnTo>
                  <a:lnTo>
                    <a:pt x="190500" y="12700"/>
                  </a:lnTo>
                  <a:lnTo>
                    <a:pt x="215900" y="0"/>
                  </a:lnTo>
                  <a:lnTo>
                    <a:pt x="2286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Freeform 378"/>
            <p:cNvSpPr/>
            <p:nvPr/>
          </p:nvSpPr>
          <p:spPr>
            <a:xfrm>
              <a:off x="7950200" y="4800600"/>
              <a:ext cx="76201" cy="139701"/>
            </a:xfrm>
            <a:custGeom>
              <a:avLst/>
              <a:gdLst/>
              <a:ahLst/>
              <a:cxnLst/>
              <a:rect l="0" t="0" r="0" b="0"/>
              <a:pathLst>
                <a:path w="76201" h="139701">
                  <a:moveTo>
                    <a:pt x="0" y="38100"/>
                  </a:moveTo>
                  <a:lnTo>
                    <a:pt x="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0" y="127000"/>
                  </a:lnTo>
                  <a:lnTo>
                    <a:pt x="12700" y="127000"/>
                  </a:lnTo>
                  <a:lnTo>
                    <a:pt x="12700" y="139700"/>
                  </a:lnTo>
                  <a:lnTo>
                    <a:pt x="50800" y="101600"/>
                  </a:lnTo>
                  <a:lnTo>
                    <a:pt x="63500" y="88900"/>
                  </a:lnTo>
                  <a:lnTo>
                    <a:pt x="76200" y="63500"/>
                  </a:lnTo>
                  <a:lnTo>
                    <a:pt x="76200" y="50800"/>
                  </a:lnTo>
                  <a:lnTo>
                    <a:pt x="76200" y="25400"/>
                  </a:lnTo>
                  <a:lnTo>
                    <a:pt x="63500" y="12700"/>
                  </a:lnTo>
                  <a:lnTo>
                    <a:pt x="63500" y="0"/>
                  </a:lnTo>
                  <a:lnTo>
                    <a:pt x="38100" y="0"/>
                  </a:lnTo>
                  <a:lnTo>
                    <a:pt x="50800" y="0"/>
                  </a:lnTo>
                  <a:lnTo>
                    <a:pt x="3810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Freeform 379"/>
            <p:cNvSpPr/>
            <p:nvPr/>
          </p:nvSpPr>
          <p:spPr>
            <a:xfrm>
              <a:off x="8102600" y="4711700"/>
              <a:ext cx="203201" cy="241301"/>
            </a:xfrm>
            <a:custGeom>
              <a:avLst/>
              <a:gdLst/>
              <a:ahLst/>
              <a:cxnLst/>
              <a:rect l="0" t="0" r="0" b="0"/>
              <a:pathLst>
                <a:path w="203201" h="241301">
                  <a:moveTo>
                    <a:pt x="0" y="114300"/>
                  </a:moveTo>
                  <a:lnTo>
                    <a:pt x="0" y="139700"/>
                  </a:lnTo>
                  <a:lnTo>
                    <a:pt x="12700" y="165100"/>
                  </a:lnTo>
                  <a:lnTo>
                    <a:pt x="25400" y="190500"/>
                  </a:lnTo>
                  <a:lnTo>
                    <a:pt x="38100" y="215900"/>
                  </a:lnTo>
                  <a:lnTo>
                    <a:pt x="38100" y="228600"/>
                  </a:lnTo>
                  <a:lnTo>
                    <a:pt x="38100" y="241300"/>
                  </a:lnTo>
                  <a:lnTo>
                    <a:pt x="38100" y="228600"/>
                  </a:lnTo>
                  <a:lnTo>
                    <a:pt x="38100" y="215900"/>
                  </a:lnTo>
                  <a:lnTo>
                    <a:pt x="50800" y="203200"/>
                  </a:lnTo>
                  <a:lnTo>
                    <a:pt x="76200" y="101600"/>
                  </a:lnTo>
                  <a:lnTo>
                    <a:pt x="88900" y="63500"/>
                  </a:lnTo>
                  <a:lnTo>
                    <a:pt x="101600" y="50800"/>
                  </a:lnTo>
                  <a:lnTo>
                    <a:pt x="127000" y="25400"/>
                  </a:lnTo>
                  <a:lnTo>
                    <a:pt x="152400" y="25400"/>
                  </a:lnTo>
                  <a:lnTo>
                    <a:pt x="177800" y="12700"/>
                  </a:lnTo>
                  <a:lnTo>
                    <a:pt x="190500" y="0"/>
                  </a:lnTo>
                  <a:lnTo>
                    <a:pt x="20320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1" name="Freeform 380"/>
            <p:cNvSpPr/>
            <p:nvPr/>
          </p:nvSpPr>
          <p:spPr>
            <a:xfrm>
              <a:off x="6756400" y="5092700"/>
              <a:ext cx="114301" cy="431801"/>
            </a:xfrm>
            <a:custGeom>
              <a:avLst/>
              <a:gdLst/>
              <a:ahLst/>
              <a:cxnLst/>
              <a:rect l="0" t="0" r="0" b="0"/>
              <a:pathLst>
                <a:path w="114301" h="431801">
                  <a:moveTo>
                    <a:pt x="114300" y="0"/>
                  </a:moveTo>
                  <a:lnTo>
                    <a:pt x="63500" y="50800"/>
                  </a:lnTo>
                  <a:lnTo>
                    <a:pt x="38100" y="76200"/>
                  </a:lnTo>
                  <a:lnTo>
                    <a:pt x="25400" y="114300"/>
                  </a:lnTo>
                  <a:lnTo>
                    <a:pt x="12700" y="152400"/>
                  </a:lnTo>
                  <a:lnTo>
                    <a:pt x="0" y="190500"/>
                  </a:lnTo>
                  <a:lnTo>
                    <a:pt x="0" y="241300"/>
                  </a:lnTo>
                  <a:lnTo>
                    <a:pt x="0" y="279400"/>
                  </a:lnTo>
                  <a:lnTo>
                    <a:pt x="0" y="342900"/>
                  </a:lnTo>
                  <a:lnTo>
                    <a:pt x="12700" y="368300"/>
                  </a:lnTo>
                  <a:lnTo>
                    <a:pt x="25400" y="393700"/>
                  </a:lnTo>
                  <a:lnTo>
                    <a:pt x="50800" y="406400"/>
                  </a:lnTo>
                  <a:lnTo>
                    <a:pt x="63500" y="431800"/>
                  </a:lnTo>
                  <a:lnTo>
                    <a:pt x="88900" y="431800"/>
                  </a:lnTo>
                  <a:lnTo>
                    <a:pt x="88900" y="431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Freeform 381"/>
            <p:cNvSpPr/>
            <p:nvPr/>
          </p:nvSpPr>
          <p:spPr>
            <a:xfrm>
              <a:off x="6921500" y="5270500"/>
              <a:ext cx="101601" cy="190501"/>
            </a:xfrm>
            <a:custGeom>
              <a:avLst/>
              <a:gdLst/>
              <a:ahLst/>
              <a:cxnLst/>
              <a:rect l="0" t="0" r="0" b="0"/>
              <a:pathLst>
                <a:path w="101601" h="190501">
                  <a:moveTo>
                    <a:pt x="38100" y="38100"/>
                  </a:moveTo>
                  <a:lnTo>
                    <a:pt x="25400" y="38100"/>
                  </a:lnTo>
                  <a:lnTo>
                    <a:pt x="12700" y="889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0" y="165100"/>
                  </a:lnTo>
                  <a:lnTo>
                    <a:pt x="12700" y="190500"/>
                  </a:lnTo>
                  <a:lnTo>
                    <a:pt x="25400" y="190500"/>
                  </a:lnTo>
                  <a:lnTo>
                    <a:pt x="38100" y="190500"/>
                  </a:lnTo>
                  <a:lnTo>
                    <a:pt x="50800" y="190500"/>
                  </a:lnTo>
                  <a:lnTo>
                    <a:pt x="76200" y="165100"/>
                  </a:lnTo>
                  <a:lnTo>
                    <a:pt x="76200" y="127000"/>
                  </a:lnTo>
                  <a:lnTo>
                    <a:pt x="88900" y="114300"/>
                  </a:lnTo>
                  <a:lnTo>
                    <a:pt x="101600" y="76200"/>
                  </a:lnTo>
                  <a:lnTo>
                    <a:pt x="88900" y="50800"/>
                  </a:lnTo>
                  <a:lnTo>
                    <a:pt x="88900" y="38100"/>
                  </a:lnTo>
                  <a:lnTo>
                    <a:pt x="76200" y="12700"/>
                  </a:lnTo>
                  <a:lnTo>
                    <a:pt x="76200" y="12700"/>
                  </a:lnTo>
                  <a:lnTo>
                    <a:pt x="76200" y="0"/>
                  </a:lnTo>
                  <a:lnTo>
                    <a:pt x="76200" y="0"/>
                  </a:lnTo>
                  <a:lnTo>
                    <a:pt x="38100" y="25400"/>
                  </a:lnTo>
                  <a:lnTo>
                    <a:pt x="38100" y="38100"/>
                  </a:lnTo>
                  <a:lnTo>
                    <a:pt x="38100" y="50800"/>
                  </a:lnTo>
                  <a:lnTo>
                    <a:pt x="25400" y="50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Freeform 382"/>
            <p:cNvSpPr/>
            <p:nvPr/>
          </p:nvSpPr>
          <p:spPr>
            <a:xfrm>
              <a:off x="7124700" y="5245100"/>
              <a:ext cx="177801" cy="215901"/>
            </a:xfrm>
            <a:custGeom>
              <a:avLst/>
              <a:gdLst/>
              <a:ahLst/>
              <a:cxnLst/>
              <a:rect l="0" t="0" r="0" b="0"/>
              <a:pathLst>
                <a:path w="177801" h="215901">
                  <a:moveTo>
                    <a:pt x="0" y="114300"/>
                  </a:moveTo>
                  <a:lnTo>
                    <a:pt x="12700" y="152400"/>
                  </a:lnTo>
                  <a:lnTo>
                    <a:pt x="25400" y="165100"/>
                  </a:lnTo>
                  <a:lnTo>
                    <a:pt x="25400" y="190500"/>
                  </a:lnTo>
                  <a:lnTo>
                    <a:pt x="25400" y="215900"/>
                  </a:lnTo>
                  <a:lnTo>
                    <a:pt x="25400" y="215900"/>
                  </a:lnTo>
                  <a:lnTo>
                    <a:pt x="25400" y="215900"/>
                  </a:lnTo>
                  <a:lnTo>
                    <a:pt x="25400" y="165100"/>
                  </a:lnTo>
                  <a:lnTo>
                    <a:pt x="38100" y="139700"/>
                  </a:lnTo>
                  <a:lnTo>
                    <a:pt x="50800" y="101600"/>
                  </a:lnTo>
                  <a:lnTo>
                    <a:pt x="50800" y="76200"/>
                  </a:lnTo>
                  <a:lnTo>
                    <a:pt x="76200" y="38100"/>
                  </a:lnTo>
                  <a:lnTo>
                    <a:pt x="76200" y="25400"/>
                  </a:lnTo>
                  <a:lnTo>
                    <a:pt x="101600" y="1270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52400" y="0"/>
                  </a:lnTo>
                  <a:lnTo>
                    <a:pt x="165100" y="0"/>
                  </a:lnTo>
                  <a:lnTo>
                    <a:pt x="17780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4" name="Freeform 383"/>
            <p:cNvSpPr/>
            <p:nvPr/>
          </p:nvSpPr>
          <p:spPr>
            <a:xfrm>
              <a:off x="7556500" y="5257800"/>
              <a:ext cx="165101" cy="228601"/>
            </a:xfrm>
            <a:custGeom>
              <a:avLst/>
              <a:gdLst/>
              <a:ahLst/>
              <a:cxnLst/>
              <a:rect l="0" t="0" r="0" b="0"/>
              <a:pathLst>
                <a:path w="165101" h="228601">
                  <a:moveTo>
                    <a:pt x="152400" y="25400"/>
                  </a:moveTo>
                  <a:lnTo>
                    <a:pt x="139700" y="25400"/>
                  </a:lnTo>
                  <a:lnTo>
                    <a:pt x="139700" y="12700"/>
                  </a:lnTo>
                  <a:lnTo>
                    <a:pt x="114300" y="0"/>
                  </a:lnTo>
                  <a:lnTo>
                    <a:pt x="101600" y="0"/>
                  </a:lnTo>
                  <a:lnTo>
                    <a:pt x="88900" y="12700"/>
                  </a:lnTo>
                  <a:lnTo>
                    <a:pt x="76200" y="25400"/>
                  </a:lnTo>
                  <a:lnTo>
                    <a:pt x="63500" y="38100"/>
                  </a:lnTo>
                  <a:lnTo>
                    <a:pt x="63500" y="50800"/>
                  </a:lnTo>
                  <a:lnTo>
                    <a:pt x="50800" y="76200"/>
                  </a:lnTo>
                  <a:lnTo>
                    <a:pt x="50800" y="76200"/>
                  </a:lnTo>
                  <a:lnTo>
                    <a:pt x="50800" y="101600"/>
                  </a:lnTo>
                  <a:lnTo>
                    <a:pt x="38100" y="88900"/>
                  </a:lnTo>
                  <a:lnTo>
                    <a:pt x="50800" y="101600"/>
                  </a:lnTo>
                  <a:lnTo>
                    <a:pt x="76200" y="114300"/>
                  </a:lnTo>
                  <a:lnTo>
                    <a:pt x="101600" y="127000"/>
                  </a:lnTo>
                  <a:lnTo>
                    <a:pt x="114300" y="127000"/>
                  </a:lnTo>
                  <a:lnTo>
                    <a:pt x="127000" y="139700"/>
                  </a:lnTo>
                  <a:lnTo>
                    <a:pt x="152400" y="139700"/>
                  </a:lnTo>
                  <a:lnTo>
                    <a:pt x="165100" y="139700"/>
                  </a:lnTo>
                  <a:lnTo>
                    <a:pt x="165100" y="139700"/>
                  </a:lnTo>
                  <a:lnTo>
                    <a:pt x="165100" y="139700"/>
                  </a:lnTo>
                  <a:lnTo>
                    <a:pt x="165100" y="177800"/>
                  </a:lnTo>
                  <a:lnTo>
                    <a:pt x="152400" y="190500"/>
                  </a:lnTo>
                  <a:lnTo>
                    <a:pt x="139700" y="203200"/>
                  </a:lnTo>
                  <a:lnTo>
                    <a:pt x="127000" y="215900"/>
                  </a:lnTo>
                  <a:lnTo>
                    <a:pt x="101600" y="228600"/>
                  </a:lnTo>
                  <a:lnTo>
                    <a:pt x="88900" y="228600"/>
                  </a:lnTo>
                  <a:lnTo>
                    <a:pt x="63500" y="228600"/>
                  </a:lnTo>
                  <a:lnTo>
                    <a:pt x="50800" y="228600"/>
                  </a:lnTo>
                  <a:lnTo>
                    <a:pt x="38100" y="228600"/>
                  </a:lnTo>
                  <a:lnTo>
                    <a:pt x="12700" y="228600"/>
                  </a:lnTo>
                  <a:lnTo>
                    <a:pt x="12700" y="228600"/>
                  </a:lnTo>
                  <a:lnTo>
                    <a:pt x="0" y="228600"/>
                  </a:lnTo>
                  <a:lnTo>
                    <a:pt x="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Freeform 384"/>
            <p:cNvSpPr/>
            <p:nvPr/>
          </p:nvSpPr>
          <p:spPr>
            <a:xfrm>
              <a:off x="7861300" y="5295900"/>
              <a:ext cx="12701" cy="139701"/>
            </a:xfrm>
            <a:custGeom>
              <a:avLst/>
              <a:gdLst/>
              <a:ahLst/>
              <a:cxnLst/>
              <a:rect l="0" t="0" r="0" b="0"/>
              <a:pathLst>
                <a:path w="12701" h="139701">
                  <a:moveTo>
                    <a:pt x="12700" y="0"/>
                  </a:moveTo>
                  <a:lnTo>
                    <a:pt x="12700" y="12700"/>
                  </a:lnTo>
                  <a:lnTo>
                    <a:pt x="12700" y="38100"/>
                  </a:lnTo>
                  <a:lnTo>
                    <a:pt x="12700" y="76200"/>
                  </a:lnTo>
                  <a:lnTo>
                    <a:pt x="0" y="101600"/>
                  </a:lnTo>
                  <a:lnTo>
                    <a:pt x="0" y="114300"/>
                  </a:lnTo>
                  <a:lnTo>
                    <a:pt x="0" y="139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Freeform 385"/>
            <p:cNvSpPr/>
            <p:nvPr/>
          </p:nvSpPr>
          <p:spPr>
            <a:xfrm>
              <a:off x="7861300" y="5232400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12700" y="0"/>
                  </a:moveTo>
                  <a:lnTo>
                    <a:pt x="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Freeform 386"/>
            <p:cNvSpPr/>
            <p:nvPr/>
          </p:nvSpPr>
          <p:spPr>
            <a:xfrm>
              <a:off x="7988300" y="5168900"/>
              <a:ext cx="127001" cy="266701"/>
            </a:xfrm>
            <a:custGeom>
              <a:avLst/>
              <a:gdLst/>
              <a:ahLst/>
              <a:cxnLst/>
              <a:rect l="0" t="0" r="0" b="0"/>
              <a:pathLst>
                <a:path w="127001" h="266701">
                  <a:moveTo>
                    <a:pt x="63500" y="88900"/>
                  </a:moveTo>
                  <a:lnTo>
                    <a:pt x="63500" y="101600"/>
                  </a:lnTo>
                  <a:lnTo>
                    <a:pt x="38100" y="139700"/>
                  </a:lnTo>
                  <a:lnTo>
                    <a:pt x="25400" y="165100"/>
                  </a:lnTo>
                  <a:lnTo>
                    <a:pt x="25400" y="177800"/>
                  </a:lnTo>
                  <a:lnTo>
                    <a:pt x="12700" y="203200"/>
                  </a:lnTo>
                  <a:lnTo>
                    <a:pt x="0" y="228600"/>
                  </a:lnTo>
                  <a:lnTo>
                    <a:pt x="0" y="241300"/>
                  </a:lnTo>
                  <a:lnTo>
                    <a:pt x="0" y="266700"/>
                  </a:lnTo>
                  <a:lnTo>
                    <a:pt x="12700" y="266700"/>
                  </a:lnTo>
                  <a:lnTo>
                    <a:pt x="25400" y="266700"/>
                  </a:lnTo>
                  <a:lnTo>
                    <a:pt x="38100" y="241300"/>
                  </a:lnTo>
                  <a:lnTo>
                    <a:pt x="63500" y="228600"/>
                  </a:lnTo>
                  <a:lnTo>
                    <a:pt x="76200" y="203200"/>
                  </a:lnTo>
                  <a:lnTo>
                    <a:pt x="88900" y="165100"/>
                  </a:lnTo>
                  <a:lnTo>
                    <a:pt x="101600" y="139700"/>
                  </a:lnTo>
                  <a:lnTo>
                    <a:pt x="114300" y="101600"/>
                  </a:lnTo>
                  <a:lnTo>
                    <a:pt x="114300" y="76200"/>
                  </a:lnTo>
                  <a:lnTo>
                    <a:pt x="114300" y="50800"/>
                  </a:lnTo>
                  <a:lnTo>
                    <a:pt x="114300" y="25400"/>
                  </a:lnTo>
                  <a:lnTo>
                    <a:pt x="114300" y="0"/>
                  </a:lnTo>
                  <a:lnTo>
                    <a:pt x="114300" y="12700"/>
                  </a:lnTo>
                  <a:lnTo>
                    <a:pt x="114300" y="25400"/>
                  </a:lnTo>
                  <a:lnTo>
                    <a:pt x="114300" y="114300"/>
                  </a:lnTo>
                  <a:lnTo>
                    <a:pt x="114300" y="139700"/>
                  </a:lnTo>
                  <a:lnTo>
                    <a:pt x="114300" y="165100"/>
                  </a:lnTo>
                  <a:lnTo>
                    <a:pt x="114300" y="203200"/>
                  </a:lnTo>
                  <a:lnTo>
                    <a:pt x="12700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Freeform 387"/>
            <p:cNvSpPr/>
            <p:nvPr/>
          </p:nvSpPr>
          <p:spPr>
            <a:xfrm>
              <a:off x="8229600" y="5245100"/>
              <a:ext cx="152401" cy="139701"/>
            </a:xfrm>
            <a:custGeom>
              <a:avLst/>
              <a:gdLst/>
              <a:ahLst/>
              <a:cxnLst/>
              <a:rect l="0" t="0" r="0" b="0"/>
              <a:pathLst>
                <a:path w="152401" h="139701">
                  <a:moveTo>
                    <a:pt x="0" y="88900"/>
                  </a:moveTo>
                  <a:lnTo>
                    <a:pt x="25400" y="76200"/>
                  </a:lnTo>
                  <a:lnTo>
                    <a:pt x="25400" y="63500"/>
                  </a:lnTo>
                  <a:lnTo>
                    <a:pt x="25400" y="63500"/>
                  </a:lnTo>
                  <a:lnTo>
                    <a:pt x="38100" y="38100"/>
                  </a:lnTo>
                  <a:lnTo>
                    <a:pt x="38100" y="25400"/>
                  </a:lnTo>
                  <a:lnTo>
                    <a:pt x="50800" y="0"/>
                  </a:lnTo>
                  <a:lnTo>
                    <a:pt x="50800" y="0"/>
                  </a:lnTo>
                  <a:lnTo>
                    <a:pt x="38100" y="0"/>
                  </a:lnTo>
                  <a:lnTo>
                    <a:pt x="25400" y="0"/>
                  </a:lnTo>
                  <a:lnTo>
                    <a:pt x="12700" y="0"/>
                  </a:lnTo>
                  <a:lnTo>
                    <a:pt x="0" y="12700"/>
                  </a:lnTo>
                  <a:lnTo>
                    <a:pt x="0" y="38100"/>
                  </a:lnTo>
                  <a:lnTo>
                    <a:pt x="0" y="50800"/>
                  </a:lnTo>
                  <a:lnTo>
                    <a:pt x="0" y="762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12700" y="127000"/>
                  </a:lnTo>
                  <a:lnTo>
                    <a:pt x="25400" y="127000"/>
                  </a:lnTo>
                  <a:lnTo>
                    <a:pt x="25400" y="139700"/>
                  </a:lnTo>
                  <a:lnTo>
                    <a:pt x="63500" y="127000"/>
                  </a:lnTo>
                  <a:lnTo>
                    <a:pt x="88900" y="114300"/>
                  </a:lnTo>
                  <a:lnTo>
                    <a:pt x="101600" y="101600"/>
                  </a:lnTo>
                  <a:lnTo>
                    <a:pt x="114300" y="88900"/>
                  </a:lnTo>
                  <a:lnTo>
                    <a:pt x="114300" y="88900"/>
                  </a:lnTo>
                  <a:lnTo>
                    <a:pt x="139700" y="76200"/>
                  </a:lnTo>
                  <a:lnTo>
                    <a:pt x="152400" y="76200"/>
                  </a:lnTo>
                  <a:lnTo>
                    <a:pt x="139700" y="762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9" name="Freeform 388"/>
            <p:cNvSpPr/>
            <p:nvPr/>
          </p:nvSpPr>
          <p:spPr>
            <a:xfrm>
              <a:off x="8013700" y="5575300"/>
              <a:ext cx="152401" cy="215901"/>
            </a:xfrm>
            <a:custGeom>
              <a:avLst/>
              <a:gdLst/>
              <a:ahLst/>
              <a:cxnLst/>
              <a:rect l="0" t="0" r="0" b="0"/>
              <a:pathLst>
                <a:path w="152401" h="215901">
                  <a:moveTo>
                    <a:pt x="0" y="38100"/>
                  </a:moveTo>
                  <a:lnTo>
                    <a:pt x="12700" y="38100"/>
                  </a:lnTo>
                  <a:lnTo>
                    <a:pt x="12700" y="50800"/>
                  </a:lnTo>
                  <a:lnTo>
                    <a:pt x="25400" y="63500"/>
                  </a:lnTo>
                  <a:lnTo>
                    <a:pt x="38100" y="152400"/>
                  </a:lnTo>
                  <a:lnTo>
                    <a:pt x="50800" y="190500"/>
                  </a:lnTo>
                  <a:lnTo>
                    <a:pt x="50800" y="215900"/>
                  </a:lnTo>
                  <a:lnTo>
                    <a:pt x="50800" y="215900"/>
                  </a:lnTo>
                  <a:lnTo>
                    <a:pt x="50800" y="215900"/>
                  </a:lnTo>
                  <a:lnTo>
                    <a:pt x="50800" y="203200"/>
                  </a:lnTo>
                  <a:lnTo>
                    <a:pt x="50800" y="190500"/>
                  </a:lnTo>
                  <a:lnTo>
                    <a:pt x="63500" y="88900"/>
                  </a:lnTo>
                  <a:lnTo>
                    <a:pt x="63500" y="50800"/>
                  </a:lnTo>
                  <a:lnTo>
                    <a:pt x="76200" y="2540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524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0" name="Freeform 389"/>
            <p:cNvSpPr/>
            <p:nvPr/>
          </p:nvSpPr>
          <p:spPr>
            <a:xfrm>
              <a:off x="8242300" y="5549900"/>
              <a:ext cx="152401" cy="215901"/>
            </a:xfrm>
            <a:custGeom>
              <a:avLst/>
              <a:gdLst/>
              <a:ahLst/>
              <a:cxnLst/>
              <a:rect l="0" t="0" r="0" b="0"/>
              <a:pathLst>
                <a:path w="152401" h="215901">
                  <a:moveTo>
                    <a:pt x="76200" y="0"/>
                  </a:moveTo>
                  <a:lnTo>
                    <a:pt x="63500" y="0"/>
                  </a:lnTo>
                  <a:lnTo>
                    <a:pt x="63500" y="12700"/>
                  </a:lnTo>
                  <a:lnTo>
                    <a:pt x="25400" y="63500"/>
                  </a:lnTo>
                  <a:lnTo>
                    <a:pt x="12700" y="889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0" y="177800"/>
                  </a:lnTo>
                  <a:lnTo>
                    <a:pt x="0" y="203200"/>
                  </a:lnTo>
                  <a:lnTo>
                    <a:pt x="12700" y="215900"/>
                  </a:lnTo>
                  <a:lnTo>
                    <a:pt x="0" y="215900"/>
                  </a:lnTo>
                  <a:lnTo>
                    <a:pt x="12700" y="215900"/>
                  </a:lnTo>
                  <a:lnTo>
                    <a:pt x="50800" y="177800"/>
                  </a:lnTo>
                  <a:lnTo>
                    <a:pt x="50800" y="152400"/>
                  </a:lnTo>
                  <a:lnTo>
                    <a:pt x="76200" y="127000"/>
                  </a:lnTo>
                  <a:lnTo>
                    <a:pt x="76200" y="88900"/>
                  </a:lnTo>
                  <a:lnTo>
                    <a:pt x="88900" y="63500"/>
                  </a:lnTo>
                  <a:lnTo>
                    <a:pt x="101600" y="50800"/>
                  </a:lnTo>
                  <a:lnTo>
                    <a:pt x="101600" y="38100"/>
                  </a:lnTo>
                  <a:lnTo>
                    <a:pt x="101600" y="50800"/>
                  </a:lnTo>
                  <a:lnTo>
                    <a:pt x="101600" y="101600"/>
                  </a:lnTo>
                  <a:lnTo>
                    <a:pt x="101600" y="139700"/>
                  </a:lnTo>
                  <a:lnTo>
                    <a:pt x="114300" y="165100"/>
                  </a:lnTo>
                  <a:lnTo>
                    <a:pt x="127000" y="177800"/>
                  </a:lnTo>
                  <a:lnTo>
                    <a:pt x="139700" y="177800"/>
                  </a:lnTo>
                  <a:lnTo>
                    <a:pt x="152400" y="177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Freeform 390"/>
            <p:cNvSpPr/>
            <p:nvPr/>
          </p:nvSpPr>
          <p:spPr>
            <a:xfrm>
              <a:off x="8483600" y="5461000"/>
              <a:ext cx="12701" cy="215901"/>
            </a:xfrm>
            <a:custGeom>
              <a:avLst/>
              <a:gdLst/>
              <a:ahLst/>
              <a:cxnLst/>
              <a:rect l="0" t="0" r="0" b="0"/>
              <a:pathLst>
                <a:path w="12701" h="215901">
                  <a:moveTo>
                    <a:pt x="0" y="0"/>
                  </a:moveTo>
                  <a:lnTo>
                    <a:pt x="0" y="254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12700" y="177800"/>
                  </a:lnTo>
                  <a:lnTo>
                    <a:pt x="12700" y="203200"/>
                  </a:lnTo>
                  <a:lnTo>
                    <a:pt x="1270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Freeform 391"/>
            <p:cNvSpPr/>
            <p:nvPr/>
          </p:nvSpPr>
          <p:spPr>
            <a:xfrm>
              <a:off x="8458200" y="5511800"/>
              <a:ext cx="152401" cy="76201"/>
            </a:xfrm>
            <a:custGeom>
              <a:avLst/>
              <a:gdLst/>
              <a:ahLst/>
              <a:cxnLst/>
              <a:rect l="0" t="0" r="0" b="0"/>
              <a:pathLst>
                <a:path w="152401" h="76201">
                  <a:moveTo>
                    <a:pt x="0" y="76200"/>
                  </a:moveTo>
                  <a:lnTo>
                    <a:pt x="12700" y="63500"/>
                  </a:lnTo>
                  <a:lnTo>
                    <a:pt x="12700" y="63500"/>
                  </a:lnTo>
                  <a:lnTo>
                    <a:pt x="63500" y="38100"/>
                  </a:lnTo>
                  <a:lnTo>
                    <a:pt x="101600" y="25400"/>
                  </a:lnTo>
                  <a:lnTo>
                    <a:pt x="127000" y="12700"/>
                  </a:lnTo>
                  <a:lnTo>
                    <a:pt x="1524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Freeform 392"/>
            <p:cNvSpPr/>
            <p:nvPr/>
          </p:nvSpPr>
          <p:spPr>
            <a:xfrm>
              <a:off x="8686800" y="5524500"/>
              <a:ext cx="25401" cy="101601"/>
            </a:xfrm>
            <a:custGeom>
              <a:avLst/>
              <a:gdLst/>
              <a:ahLst/>
              <a:cxnLst/>
              <a:rect l="0" t="0" r="0" b="0"/>
              <a:pathLst>
                <a:path w="25401" h="101601">
                  <a:moveTo>
                    <a:pt x="0" y="0"/>
                  </a:moveTo>
                  <a:lnTo>
                    <a:pt x="0" y="25400"/>
                  </a:lnTo>
                  <a:lnTo>
                    <a:pt x="0" y="50800"/>
                  </a:lnTo>
                  <a:lnTo>
                    <a:pt x="0" y="76200"/>
                  </a:lnTo>
                  <a:lnTo>
                    <a:pt x="0" y="88900"/>
                  </a:lnTo>
                  <a:lnTo>
                    <a:pt x="0" y="88900"/>
                  </a:lnTo>
                  <a:lnTo>
                    <a:pt x="25400" y="1016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Freeform 393"/>
            <p:cNvSpPr/>
            <p:nvPr/>
          </p:nvSpPr>
          <p:spPr>
            <a:xfrm>
              <a:off x="8674100" y="5473700"/>
              <a:ext cx="1" cy="1"/>
            </a:xfrm>
            <a:custGeom>
              <a:avLst/>
              <a:gdLst/>
              <a:ahLst/>
              <a:cxnLst/>
              <a:rect l="0" t="0" r="0" b="0"/>
              <a:pathLst>
                <a:path w="1" h="1">
                  <a:moveTo>
                    <a:pt x="0" y="0"/>
                  </a:moveTo>
                  <a:close/>
                </a:path>
              </a:pathLst>
            </a:custGeom>
            <a:noFill/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Freeform 394"/>
            <p:cNvSpPr/>
            <p:nvPr/>
          </p:nvSpPr>
          <p:spPr>
            <a:xfrm>
              <a:off x="8813800" y="5499100"/>
              <a:ext cx="88901" cy="127001"/>
            </a:xfrm>
            <a:custGeom>
              <a:avLst/>
              <a:gdLst/>
              <a:ahLst/>
              <a:cxnLst/>
              <a:rect l="0" t="0" r="0" b="0"/>
              <a:pathLst>
                <a:path w="88901" h="127001">
                  <a:moveTo>
                    <a:pt x="0" y="25400"/>
                  </a:moveTo>
                  <a:lnTo>
                    <a:pt x="12700" y="76200"/>
                  </a:lnTo>
                  <a:lnTo>
                    <a:pt x="12700" y="114300"/>
                  </a:lnTo>
                  <a:lnTo>
                    <a:pt x="25400" y="114300"/>
                  </a:lnTo>
                  <a:lnTo>
                    <a:pt x="12700" y="114300"/>
                  </a:lnTo>
                  <a:lnTo>
                    <a:pt x="25400" y="127000"/>
                  </a:lnTo>
                  <a:lnTo>
                    <a:pt x="50800" y="114300"/>
                  </a:lnTo>
                  <a:lnTo>
                    <a:pt x="76200" y="101600"/>
                  </a:lnTo>
                  <a:lnTo>
                    <a:pt x="76200" y="76200"/>
                  </a:lnTo>
                  <a:lnTo>
                    <a:pt x="88900" y="63500"/>
                  </a:lnTo>
                  <a:lnTo>
                    <a:pt x="88900" y="50800"/>
                  </a:lnTo>
                  <a:lnTo>
                    <a:pt x="88900" y="25400"/>
                  </a:lnTo>
                  <a:lnTo>
                    <a:pt x="76200" y="12700"/>
                  </a:lnTo>
                  <a:lnTo>
                    <a:pt x="76200" y="0"/>
                  </a:lnTo>
                  <a:lnTo>
                    <a:pt x="63500" y="0"/>
                  </a:lnTo>
                  <a:lnTo>
                    <a:pt x="50800" y="0"/>
                  </a:lnTo>
                  <a:lnTo>
                    <a:pt x="38100" y="12700"/>
                  </a:lnTo>
                  <a:lnTo>
                    <a:pt x="25400" y="25400"/>
                  </a:lnTo>
                  <a:lnTo>
                    <a:pt x="12700" y="25400"/>
                  </a:lnTo>
                  <a:lnTo>
                    <a:pt x="0" y="38100"/>
                  </a:lnTo>
                  <a:lnTo>
                    <a:pt x="12700" y="38100"/>
                  </a:lnTo>
                  <a:lnTo>
                    <a:pt x="12700" y="25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Freeform 395"/>
            <p:cNvSpPr/>
            <p:nvPr/>
          </p:nvSpPr>
          <p:spPr>
            <a:xfrm>
              <a:off x="8928100" y="5283200"/>
              <a:ext cx="139701" cy="469901"/>
            </a:xfrm>
            <a:custGeom>
              <a:avLst/>
              <a:gdLst/>
              <a:ahLst/>
              <a:cxnLst/>
              <a:rect l="0" t="0" r="0" b="0"/>
              <a:pathLst>
                <a:path w="139701" h="469901">
                  <a:moveTo>
                    <a:pt x="0" y="0"/>
                  </a:moveTo>
                  <a:lnTo>
                    <a:pt x="25400" y="0"/>
                  </a:lnTo>
                  <a:lnTo>
                    <a:pt x="50800" y="12700"/>
                  </a:lnTo>
                  <a:lnTo>
                    <a:pt x="63500" y="38100"/>
                  </a:lnTo>
                  <a:lnTo>
                    <a:pt x="76200" y="50800"/>
                  </a:lnTo>
                  <a:lnTo>
                    <a:pt x="101600" y="88900"/>
                  </a:lnTo>
                  <a:lnTo>
                    <a:pt x="114300" y="114300"/>
                  </a:lnTo>
                  <a:lnTo>
                    <a:pt x="127000" y="152400"/>
                  </a:lnTo>
                  <a:lnTo>
                    <a:pt x="139700" y="190500"/>
                  </a:lnTo>
                  <a:lnTo>
                    <a:pt x="139700" y="241300"/>
                  </a:lnTo>
                  <a:lnTo>
                    <a:pt x="139700" y="279400"/>
                  </a:lnTo>
                  <a:lnTo>
                    <a:pt x="139700" y="330200"/>
                  </a:lnTo>
                  <a:lnTo>
                    <a:pt x="127000" y="368300"/>
                  </a:lnTo>
                  <a:lnTo>
                    <a:pt x="114300" y="419100"/>
                  </a:lnTo>
                  <a:lnTo>
                    <a:pt x="88900" y="457200"/>
                  </a:lnTo>
                  <a:lnTo>
                    <a:pt x="76200" y="469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0155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Pleasant Valley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Valerie Barber</dc:creator>
  <cp:lastModifiedBy>Debbie Rosenow</cp:lastModifiedBy>
  <cp:revision>28</cp:revision>
  <cp:lastPrinted>2015-12-18T15:57:42Z</cp:lastPrinted>
  <dcterms:created xsi:type="dcterms:W3CDTF">2016-01-12T15:36:54Z</dcterms:created>
  <dcterms:modified xsi:type="dcterms:W3CDTF">2016-09-20T23:40:47Z</dcterms:modified>
</cp:coreProperties>
</file>