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40F-DF33-3C4A-BB19-96BFF6DD9595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56DF-AE16-C246-9A18-FCFE0967F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40F-DF33-3C4A-BB19-96BFF6DD9595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56DF-AE16-C246-9A18-FCFE0967F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40F-DF33-3C4A-BB19-96BFF6DD9595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56DF-AE16-C246-9A18-FCFE0967F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40F-DF33-3C4A-BB19-96BFF6DD9595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56DF-AE16-C246-9A18-FCFE0967F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40F-DF33-3C4A-BB19-96BFF6DD9595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56DF-AE16-C246-9A18-FCFE0967F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40F-DF33-3C4A-BB19-96BFF6DD9595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56DF-AE16-C246-9A18-FCFE0967F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40F-DF33-3C4A-BB19-96BFF6DD9595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56DF-AE16-C246-9A18-FCFE0967F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40F-DF33-3C4A-BB19-96BFF6DD9595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56DF-AE16-C246-9A18-FCFE0967F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40F-DF33-3C4A-BB19-96BFF6DD9595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56DF-AE16-C246-9A18-FCFE0967F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40F-DF33-3C4A-BB19-96BFF6DD9595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56DF-AE16-C246-9A18-FCFE0967F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E40F-DF33-3C4A-BB19-96BFF6DD9595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56DF-AE16-C246-9A18-FCFE0967F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E40F-DF33-3C4A-BB19-96BFF6DD9595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756DF-AE16-C246-9A18-FCFE0967F6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87519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0" name="Group 199"/>
          <p:cNvGrpSpPr/>
          <p:nvPr/>
        </p:nvGrpSpPr>
        <p:grpSpPr>
          <a:xfrm>
            <a:off x="304800" y="584200"/>
            <a:ext cx="8826501" cy="5207001"/>
            <a:chOff x="304800" y="584200"/>
            <a:chExt cx="8826501" cy="5207001"/>
          </a:xfrm>
        </p:grpSpPr>
        <p:sp>
          <p:nvSpPr>
            <p:cNvPr id="201" name="Freeform 200"/>
            <p:cNvSpPr/>
            <p:nvPr/>
          </p:nvSpPr>
          <p:spPr>
            <a:xfrm>
              <a:off x="469900" y="2032000"/>
              <a:ext cx="266701" cy="203201"/>
            </a:xfrm>
            <a:custGeom>
              <a:avLst/>
              <a:gdLst/>
              <a:ahLst/>
              <a:cxnLst/>
              <a:rect l="0" t="0" r="0" b="0"/>
              <a:pathLst>
                <a:path w="266701" h="20320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88900" y="25400"/>
                  </a:lnTo>
                  <a:lnTo>
                    <a:pt x="127000" y="25400"/>
                  </a:lnTo>
                  <a:lnTo>
                    <a:pt x="152400" y="50800"/>
                  </a:lnTo>
                  <a:lnTo>
                    <a:pt x="177800" y="63500"/>
                  </a:lnTo>
                  <a:lnTo>
                    <a:pt x="203200" y="76200"/>
                  </a:lnTo>
                  <a:lnTo>
                    <a:pt x="228600" y="88900"/>
                  </a:lnTo>
                  <a:lnTo>
                    <a:pt x="241300" y="114300"/>
                  </a:lnTo>
                  <a:lnTo>
                    <a:pt x="254000" y="139700"/>
                  </a:lnTo>
                  <a:lnTo>
                    <a:pt x="254000" y="152400"/>
                  </a:lnTo>
                  <a:lnTo>
                    <a:pt x="266700" y="177800"/>
                  </a:lnTo>
                  <a:lnTo>
                    <a:pt x="266700" y="177800"/>
                  </a:lnTo>
                  <a:lnTo>
                    <a:pt x="254000" y="203200"/>
                  </a:lnTo>
                  <a:lnTo>
                    <a:pt x="2540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1358900" y="1244600"/>
              <a:ext cx="203201" cy="241301"/>
            </a:xfrm>
            <a:custGeom>
              <a:avLst/>
              <a:gdLst/>
              <a:ahLst/>
              <a:cxnLst/>
              <a:rect l="0" t="0" r="0" b="0"/>
              <a:pathLst>
                <a:path w="203201" h="241301">
                  <a:moveTo>
                    <a:pt x="190500" y="0"/>
                  </a:moveTo>
                  <a:lnTo>
                    <a:pt x="203200" y="12700"/>
                  </a:lnTo>
                  <a:lnTo>
                    <a:pt x="203200" y="63500"/>
                  </a:lnTo>
                  <a:lnTo>
                    <a:pt x="203200" y="101600"/>
                  </a:lnTo>
                  <a:lnTo>
                    <a:pt x="190500" y="127000"/>
                  </a:lnTo>
                  <a:lnTo>
                    <a:pt x="177800" y="152400"/>
                  </a:lnTo>
                  <a:lnTo>
                    <a:pt x="165100" y="165100"/>
                  </a:lnTo>
                  <a:lnTo>
                    <a:pt x="152400" y="190500"/>
                  </a:lnTo>
                  <a:lnTo>
                    <a:pt x="127000" y="203200"/>
                  </a:lnTo>
                  <a:lnTo>
                    <a:pt x="101600" y="215900"/>
                  </a:lnTo>
                  <a:lnTo>
                    <a:pt x="76200" y="215900"/>
                  </a:lnTo>
                  <a:lnTo>
                    <a:pt x="63500" y="228600"/>
                  </a:lnTo>
                  <a:lnTo>
                    <a:pt x="38100" y="241300"/>
                  </a:lnTo>
                  <a:lnTo>
                    <a:pt x="25400" y="241300"/>
                  </a:lnTo>
                  <a:lnTo>
                    <a:pt x="12700" y="24130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685800" y="2451100"/>
              <a:ext cx="139701" cy="279401"/>
            </a:xfrm>
            <a:custGeom>
              <a:avLst/>
              <a:gdLst/>
              <a:ahLst/>
              <a:cxnLst/>
              <a:rect l="0" t="0" r="0" b="0"/>
              <a:pathLst>
                <a:path w="139701" h="279401">
                  <a:moveTo>
                    <a:pt x="127000" y="0"/>
                  </a:moveTo>
                  <a:lnTo>
                    <a:pt x="114300" y="0"/>
                  </a:lnTo>
                  <a:lnTo>
                    <a:pt x="114300" y="0"/>
                  </a:lnTo>
                  <a:lnTo>
                    <a:pt x="114300" y="12700"/>
                  </a:lnTo>
                  <a:lnTo>
                    <a:pt x="50800" y="25400"/>
                  </a:lnTo>
                  <a:lnTo>
                    <a:pt x="38100" y="25400"/>
                  </a:lnTo>
                  <a:lnTo>
                    <a:pt x="25400" y="25400"/>
                  </a:lnTo>
                  <a:lnTo>
                    <a:pt x="25400" y="25400"/>
                  </a:lnTo>
                  <a:lnTo>
                    <a:pt x="25400" y="25400"/>
                  </a:lnTo>
                  <a:lnTo>
                    <a:pt x="0" y="25400"/>
                  </a:lnTo>
                  <a:lnTo>
                    <a:pt x="0" y="25400"/>
                  </a:lnTo>
                  <a:lnTo>
                    <a:pt x="0" y="254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25400" y="139700"/>
                  </a:lnTo>
                  <a:lnTo>
                    <a:pt x="25400" y="152400"/>
                  </a:lnTo>
                  <a:lnTo>
                    <a:pt x="76200" y="139700"/>
                  </a:lnTo>
                  <a:lnTo>
                    <a:pt x="101600" y="139700"/>
                  </a:lnTo>
                  <a:lnTo>
                    <a:pt x="114300" y="152400"/>
                  </a:lnTo>
                  <a:lnTo>
                    <a:pt x="127000" y="152400"/>
                  </a:lnTo>
                  <a:lnTo>
                    <a:pt x="139700" y="165100"/>
                  </a:lnTo>
                  <a:lnTo>
                    <a:pt x="139700" y="177800"/>
                  </a:lnTo>
                  <a:lnTo>
                    <a:pt x="139700" y="203200"/>
                  </a:lnTo>
                  <a:lnTo>
                    <a:pt x="139700" y="215900"/>
                  </a:lnTo>
                  <a:lnTo>
                    <a:pt x="114300" y="241300"/>
                  </a:lnTo>
                  <a:lnTo>
                    <a:pt x="101600" y="241300"/>
                  </a:lnTo>
                  <a:lnTo>
                    <a:pt x="76200" y="266700"/>
                  </a:lnTo>
                  <a:lnTo>
                    <a:pt x="63500" y="266700"/>
                  </a:lnTo>
                  <a:lnTo>
                    <a:pt x="50800" y="279400"/>
                  </a:lnTo>
                  <a:lnTo>
                    <a:pt x="38100" y="279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901700" y="2489200"/>
              <a:ext cx="101601" cy="203201"/>
            </a:xfrm>
            <a:custGeom>
              <a:avLst/>
              <a:gdLst/>
              <a:ahLst/>
              <a:cxnLst/>
              <a:rect l="0" t="0" r="0" b="0"/>
              <a:pathLst>
                <a:path w="101601" h="203201">
                  <a:moveTo>
                    <a:pt x="25400" y="25400"/>
                  </a:moveTo>
                  <a:lnTo>
                    <a:pt x="12700" y="50800"/>
                  </a:lnTo>
                  <a:lnTo>
                    <a:pt x="12700" y="101600"/>
                  </a:lnTo>
                  <a:lnTo>
                    <a:pt x="12700" y="139700"/>
                  </a:lnTo>
                  <a:lnTo>
                    <a:pt x="12700" y="165100"/>
                  </a:lnTo>
                  <a:lnTo>
                    <a:pt x="25400" y="190500"/>
                  </a:lnTo>
                  <a:lnTo>
                    <a:pt x="50800" y="203200"/>
                  </a:lnTo>
                  <a:lnTo>
                    <a:pt x="63500" y="203200"/>
                  </a:lnTo>
                  <a:lnTo>
                    <a:pt x="76200" y="203200"/>
                  </a:lnTo>
                  <a:lnTo>
                    <a:pt x="88900" y="190500"/>
                  </a:lnTo>
                  <a:lnTo>
                    <a:pt x="101600" y="165100"/>
                  </a:lnTo>
                  <a:lnTo>
                    <a:pt x="101600" y="139700"/>
                  </a:lnTo>
                  <a:lnTo>
                    <a:pt x="101600" y="114300"/>
                  </a:lnTo>
                  <a:lnTo>
                    <a:pt x="101600" y="88900"/>
                  </a:lnTo>
                  <a:lnTo>
                    <a:pt x="101600" y="50800"/>
                  </a:lnTo>
                  <a:lnTo>
                    <a:pt x="76200" y="25400"/>
                  </a:lnTo>
                  <a:lnTo>
                    <a:pt x="63500" y="12700"/>
                  </a:lnTo>
                  <a:lnTo>
                    <a:pt x="50800" y="0"/>
                  </a:lnTo>
                  <a:lnTo>
                    <a:pt x="254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520700" y="2781300"/>
              <a:ext cx="25401" cy="177801"/>
            </a:xfrm>
            <a:custGeom>
              <a:avLst/>
              <a:gdLst/>
              <a:ahLst/>
              <a:cxnLst/>
              <a:rect l="0" t="0" r="0" b="0"/>
              <a:pathLst>
                <a:path w="25401" h="177801">
                  <a:moveTo>
                    <a:pt x="0" y="0"/>
                  </a:moveTo>
                  <a:lnTo>
                    <a:pt x="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12700" y="152400"/>
                  </a:lnTo>
                  <a:lnTo>
                    <a:pt x="12700" y="165100"/>
                  </a:lnTo>
                  <a:lnTo>
                    <a:pt x="25400" y="177800"/>
                  </a:lnTo>
                  <a:lnTo>
                    <a:pt x="2540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469900" y="2870200"/>
              <a:ext cx="152401" cy="38101"/>
            </a:xfrm>
            <a:custGeom>
              <a:avLst/>
              <a:gdLst/>
              <a:ahLst/>
              <a:cxnLst/>
              <a:rect l="0" t="0" r="0" b="0"/>
              <a:pathLst>
                <a:path w="152401" h="38101">
                  <a:moveTo>
                    <a:pt x="0" y="38100"/>
                  </a:moveTo>
                  <a:lnTo>
                    <a:pt x="0" y="38100"/>
                  </a:lnTo>
                  <a:lnTo>
                    <a:pt x="0" y="38100"/>
                  </a:lnTo>
                  <a:lnTo>
                    <a:pt x="12700" y="38100"/>
                  </a:lnTo>
                  <a:lnTo>
                    <a:pt x="25400" y="38100"/>
                  </a:lnTo>
                  <a:lnTo>
                    <a:pt x="127000" y="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711200" y="2819400"/>
              <a:ext cx="114301" cy="76201"/>
            </a:xfrm>
            <a:custGeom>
              <a:avLst/>
              <a:gdLst/>
              <a:ahLst/>
              <a:cxnLst/>
              <a:rect l="0" t="0" r="0" b="0"/>
              <a:pathLst>
                <a:path w="114301" h="76201">
                  <a:moveTo>
                    <a:pt x="25400" y="0"/>
                  </a:moveTo>
                  <a:lnTo>
                    <a:pt x="12700" y="25400"/>
                  </a:lnTo>
                  <a:lnTo>
                    <a:pt x="12700" y="38100"/>
                  </a:lnTo>
                  <a:lnTo>
                    <a:pt x="0" y="50800"/>
                  </a:lnTo>
                  <a:lnTo>
                    <a:pt x="12700" y="63500"/>
                  </a:lnTo>
                  <a:lnTo>
                    <a:pt x="0" y="635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63500" y="63500"/>
                  </a:lnTo>
                  <a:lnTo>
                    <a:pt x="88900" y="63500"/>
                  </a:lnTo>
                  <a:lnTo>
                    <a:pt x="101600" y="50800"/>
                  </a:lnTo>
                  <a:lnTo>
                    <a:pt x="114300" y="50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812800" y="2819400"/>
              <a:ext cx="38101" cy="190501"/>
            </a:xfrm>
            <a:custGeom>
              <a:avLst/>
              <a:gdLst/>
              <a:ahLst/>
              <a:cxnLst/>
              <a:rect l="0" t="0" r="0" b="0"/>
              <a:pathLst>
                <a:path w="38101" h="190501">
                  <a:moveTo>
                    <a:pt x="1270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0" y="889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25400" y="165100"/>
                  </a:lnTo>
                  <a:lnTo>
                    <a:pt x="25400" y="177800"/>
                  </a:lnTo>
                  <a:lnTo>
                    <a:pt x="38100" y="190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927100" y="278130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127000" y="0"/>
                  </a:moveTo>
                  <a:lnTo>
                    <a:pt x="88900" y="25400"/>
                  </a:lnTo>
                  <a:lnTo>
                    <a:pt x="76200" y="25400"/>
                  </a:lnTo>
                  <a:lnTo>
                    <a:pt x="50800" y="25400"/>
                  </a:lnTo>
                  <a:lnTo>
                    <a:pt x="38100" y="25400"/>
                  </a:lnTo>
                  <a:lnTo>
                    <a:pt x="25400" y="25400"/>
                  </a:lnTo>
                  <a:lnTo>
                    <a:pt x="12700" y="25400"/>
                  </a:lnTo>
                  <a:lnTo>
                    <a:pt x="25400" y="25400"/>
                  </a:lnTo>
                  <a:lnTo>
                    <a:pt x="12700" y="25400"/>
                  </a:lnTo>
                  <a:lnTo>
                    <a:pt x="12700" y="50800"/>
                  </a:lnTo>
                  <a:lnTo>
                    <a:pt x="0" y="5080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12700" y="76200"/>
                  </a:lnTo>
                  <a:lnTo>
                    <a:pt x="12700" y="88900"/>
                  </a:lnTo>
                  <a:lnTo>
                    <a:pt x="38100" y="101600"/>
                  </a:lnTo>
                  <a:lnTo>
                    <a:pt x="50800" y="101600"/>
                  </a:lnTo>
                  <a:lnTo>
                    <a:pt x="63500" y="101600"/>
                  </a:lnTo>
                  <a:lnTo>
                    <a:pt x="76200" y="101600"/>
                  </a:lnTo>
                  <a:lnTo>
                    <a:pt x="76200" y="101600"/>
                  </a:lnTo>
                  <a:lnTo>
                    <a:pt x="76200" y="101600"/>
                  </a:lnTo>
                  <a:lnTo>
                    <a:pt x="114300" y="101600"/>
                  </a:lnTo>
                  <a:lnTo>
                    <a:pt x="139700" y="101600"/>
                  </a:lnTo>
                  <a:lnTo>
                    <a:pt x="139700" y="127000"/>
                  </a:lnTo>
                  <a:lnTo>
                    <a:pt x="139700" y="139700"/>
                  </a:lnTo>
                  <a:lnTo>
                    <a:pt x="139700" y="152400"/>
                  </a:lnTo>
                  <a:lnTo>
                    <a:pt x="114300" y="152400"/>
                  </a:lnTo>
                  <a:lnTo>
                    <a:pt x="88900" y="165100"/>
                  </a:lnTo>
                  <a:lnTo>
                    <a:pt x="76200" y="177800"/>
                  </a:lnTo>
                  <a:lnTo>
                    <a:pt x="76200" y="177800"/>
                  </a:lnTo>
                  <a:lnTo>
                    <a:pt x="76200" y="177800"/>
                  </a:lnTo>
                  <a:lnTo>
                    <a:pt x="50800" y="165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58800" y="3073400"/>
              <a:ext cx="622301" cy="38101"/>
            </a:xfrm>
            <a:custGeom>
              <a:avLst/>
              <a:gdLst/>
              <a:ahLst/>
              <a:cxnLst/>
              <a:rect l="0" t="0" r="0" b="0"/>
              <a:pathLst>
                <a:path w="622301" h="38101">
                  <a:moveTo>
                    <a:pt x="622300" y="0"/>
                  </a:moveTo>
                  <a:lnTo>
                    <a:pt x="596900" y="12700"/>
                  </a:lnTo>
                  <a:lnTo>
                    <a:pt x="558800" y="12700"/>
                  </a:lnTo>
                  <a:lnTo>
                    <a:pt x="520700" y="12700"/>
                  </a:lnTo>
                  <a:lnTo>
                    <a:pt x="482600" y="12700"/>
                  </a:lnTo>
                  <a:lnTo>
                    <a:pt x="444500" y="12700"/>
                  </a:lnTo>
                  <a:lnTo>
                    <a:pt x="393700" y="12700"/>
                  </a:lnTo>
                  <a:lnTo>
                    <a:pt x="342900" y="12700"/>
                  </a:lnTo>
                  <a:lnTo>
                    <a:pt x="292100" y="12700"/>
                  </a:lnTo>
                  <a:lnTo>
                    <a:pt x="241300" y="12700"/>
                  </a:lnTo>
                  <a:lnTo>
                    <a:pt x="190500" y="12700"/>
                  </a:lnTo>
                  <a:lnTo>
                    <a:pt x="139700" y="12700"/>
                  </a:lnTo>
                  <a:lnTo>
                    <a:pt x="88900" y="12700"/>
                  </a:lnTo>
                  <a:lnTo>
                    <a:pt x="63500" y="12700"/>
                  </a:lnTo>
                  <a:lnTo>
                    <a:pt x="25400" y="25400"/>
                  </a:lnTo>
                  <a:lnTo>
                    <a:pt x="0" y="38100"/>
                  </a:lnTo>
                  <a:lnTo>
                    <a:pt x="0" y="25400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736600" y="3149600"/>
              <a:ext cx="139701" cy="254001"/>
            </a:xfrm>
            <a:custGeom>
              <a:avLst/>
              <a:gdLst/>
              <a:ahLst/>
              <a:cxnLst/>
              <a:rect l="0" t="0" r="0" b="0"/>
              <a:pathLst>
                <a:path w="139701" h="254001">
                  <a:moveTo>
                    <a:pt x="127000" y="0"/>
                  </a:moveTo>
                  <a:lnTo>
                    <a:pt x="127000" y="12700"/>
                  </a:lnTo>
                  <a:lnTo>
                    <a:pt x="114300" y="0"/>
                  </a:lnTo>
                  <a:lnTo>
                    <a:pt x="63500" y="25400"/>
                  </a:lnTo>
                  <a:lnTo>
                    <a:pt x="38100" y="25400"/>
                  </a:lnTo>
                  <a:lnTo>
                    <a:pt x="25400" y="508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12700" y="127000"/>
                  </a:lnTo>
                  <a:lnTo>
                    <a:pt x="25400" y="127000"/>
                  </a:lnTo>
                  <a:lnTo>
                    <a:pt x="50800" y="114300"/>
                  </a:lnTo>
                  <a:lnTo>
                    <a:pt x="63500" y="101600"/>
                  </a:lnTo>
                  <a:lnTo>
                    <a:pt x="88900" y="88900"/>
                  </a:lnTo>
                  <a:lnTo>
                    <a:pt x="114300" y="63500"/>
                  </a:lnTo>
                  <a:lnTo>
                    <a:pt x="127000" y="50800"/>
                  </a:lnTo>
                  <a:lnTo>
                    <a:pt x="127000" y="38100"/>
                  </a:lnTo>
                  <a:lnTo>
                    <a:pt x="127000" y="50800"/>
                  </a:lnTo>
                  <a:lnTo>
                    <a:pt x="127000" y="63500"/>
                  </a:lnTo>
                  <a:lnTo>
                    <a:pt x="139700" y="139700"/>
                  </a:lnTo>
                  <a:lnTo>
                    <a:pt x="139700" y="177800"/>
                  </a:lnTo>
                  <a:lnTo>
                    <a:pt x="139700" y="203200"/>
                  </a:lnTo>
                  <a:lnTo>
                    <a:pt x="139700" y="215900"/>
                  </a:lnTo>
                  <a:lnTo>
                    <a:pt x="139700" y="228600"/>
                  </a:lnTo>
                  <a:lnTo>
                    <a:pt x="139700" y="254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952500" y="3162300"/>
              <a:ext cx="177801" cy="228601"/>
            </a:xfrm>
            <a:custGeom>
              <a:avLst/>
              <a:gdLst/>
              <a:ahLst/>
              <a:cxnLst/>
              <a:rect l="0" t="0" r="0" b="0"/>
              <a:pathLst>
                <a:path w="177801" h="228601">
                  <a:moveTo>
                    <a:pt x="114300" y="0"/>
                  </a:moveTo>
                  <a:lnTo>
                    <a:pt x="88900" y="12700"/>
                  </a:lnTo>
                  <a:lnTo>
                    <a:pt x="63500" y="25400"/>
                  </a:lnTo>
                  <a:lnTo>
                    <a:pt x="50800" y="25400"/>
                  </a:lnTo>
                  <a:lnTo>
                    <a:pt x="25400" y="25400"/>
                  </a:lnTo>
                  <a:lnTo>
                    <a:pt x="25400" y="38100"/>
                  </a:lnTo>
                  <a:lnTo>
                    <a:pt x="12700" y="12700"/>
                  </a:lnTo>
                  <a:lnTo>
                    <a:pt x="0" y="12700"/>
                  </a:lnTo>
                  <a:lnTo>
                    <a:pt x="0" y="381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25400" y="88900"/>
                  </a:lnTo>
                  <a:lnTo>
                    <a:pt x="25400" y="101600"/>
                  </a:lnTo>
                  <a:lnTo>
                    <a:pt x="25400" y="114300"/>
                  </a:lnTo>
                  <a:lnTo>
                    <a:pt x="38100" y="127000"/>
                  </a:lnTo>
                  <a:lnTo>
                    <a:pt x="88900" y="114300"/>
                  </a:lnTo>
                  <a:lnTo>
                    <a:pt x="114300" y="114300"/>
                  </a:lnTo>
                  <a:lnTo>
                    <a:pt x="127000" y="114300"/>
                  </a:lnTo>
                  <a:lnTo>
                    <a:pt x="139700" y="114300"/>
                  </a:lnTo>
                  <a:lnTo>
                    <a:pt x="165100" y="127000"/>
                  </a:lnTo>
                  <a:lnTo>
                    <a:pt x="177800" y="127000"/>
                  </a:lnTo>
                  <a:lnTo>
                    <a:pt x="177800" y="127000"/>
                  </a:lnTo>
                  <a:lnTo>
                    <a:pt x="177800" y="127000"/>
                  </a:lnTo>
                  <a:lnTo>
                    <a:pt x="152400" y="165100"/>
                  </a:lnTo>
                  <a:lnTo>
                    <a:pt x="165100" y="165100"/>
                  </a:lnTo>
                  <a:lnTo>
                    <a:pt x="152400" y="165100"/>
                  </a:lnTo>
                  <a:lnTo>
                    <a:pt x="114300" y="203200"/>
                  </a:lnTo>
                  <a:lnTo>
                    <a:pt x="88900" y="215900"/>
                  </a:lnTo>
                  <a:lnTo>
                    <a:pt x="50800" y="228600"/>
                  </a:lnTo>
                  <a:lnTo>
                    <a:pt x="50800" y="228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1536700" y="25273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12700" y="0"/>
                  </a:moveTo>
                  <a:lnTo>
                    <a:pt x="0" y="127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39700"/>
                  </a:lnTo>
                  <a:lnTo>
                    <a:pt x="0" y="165100"/>
                  </a:lnTo>
                  <a:lnTo>
                    <a:pt x="0" y="1778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1612900" y="2540000"/>
              <a:ext cx="127001" cy="203201"/>
            </a:xfrm>
            <a:custGeom>
              <a:avLst/>
              <a:gdLst/>
              <a:ahLst/>
              <a:cxnLst/>
              <a:rect l="0" t="0" r="0" b="0"/>
              <a:pathLst>
                <a:path w="127001" h="203201">
                  <a:moveTo>
                    <a:pt x="63500" y="0"/>
                  </a:moveTo>
                  <a:lnTo>
                    <a:pt x="50800" y="0"/>
                  </a:lnTo>
                  <a:lnTo>
                    <a:pt x="25400" y="0"/>
                  </a:lnTo>
                  <a:lnTo>
                    <a:pt x="12700" y="12700"/>
                  </a:lnTo>
                  <a:lnTo>
                    <a:pt x="12700" y="25400"/>
                  </a:lnTo>
                  <a:lnTo>
                    <a:pt x="0" y="25400"/>
                  </a:lnTo>
                  <a:lnTo>
                    <a:pt x="25400" y="63500"/>
                  </a:lnTo>
                  <a:lnTo>
                    <a:pt x="50800" y="63500"/>
                  </a:lnTo>
                  <a:lnTo>
                    <a:pt x="63500" y="88900"/>
                  </a:lnTo>
                  <a:lnTo>
                    <a:pt x="88900" y="101600"/>
                  </a:lnTo>
                  <a:lnTo>
                    <a:pt x="114300" y="114300"/>
                  </a:lnTo>
                  <a:lnTo>
                    <a:pt x="114300" y="127000"/>
                  </a:lnTo>
                  <a:lnTo>
                    <a:pt x="127000" y="152400"/>
                  </a:lnTo>
                  <a:lnTo>
                    <a:pt x="127000" y="165100"/>
                  </a:lnTo>
                  <a:lnTo>
                    <a:pt x="114300" y="177800"/>
                  </a:lnTo>
                  <a:lnTo>
                    <a:pt x="127000" y="177800"/>
                  </a:lnTo>
                  <a:lnTo>
                    <a:pt x="114300" y="177800"/>
                  </a:lnTo>
                  <a:lnTo>
                    <a:pt x="88900" y="190500"/>
                  </a:lnTo>
                  <a:lnTo>
                    <a:pt x="76200" y="190500"/>
                  </a:lnTo>
                  <a:lnTo>
                    <a:pt x="88900" y="203200"/>
                  </a:lnTo>
                  <a:lnTo>
                    <a:pt x="76200" y="190500"/>
                  </a:lnTo>
                  <a:lnTo>
                    <a:pt x="63500" y="165100"/>
                  </a:lnTo>
                  <a:lnTo>
                    <a:pt x="63500" y="139700"/>
                  </a:lnTo>
                  <a:lnTo>
                    <a:pt x="88900" y="127000"/>
                  </a:lnTo>
                  <a:lnTo>
                    <a:pt x="88900" y="88900"/>
                  </a:lnTo>
                  <a:lnTo>
                    <a:pt x="114300" y="76200"/>
                  </a:lnTo>
                  <a:lnTo>
                    <a:pt x="114300" y="63500"/>
                  </a:lnTo>
                  <a:lnTo>
                    <a:pt x="114300" y="38100"/>
                  </a:lnTo>
                  <a:lnTo>
                    <a:pt x="114300" y="38100"/>
                  </a:lnTo>
                  <a:lnTo>
                    <a:pt x="114300" y="25400"/>
                  </a:lnTo>
                  <a:lnTo>
                    <a:pt x="101600" y="25400"/>
                  </a:lnTo>
                  <a:lnTo>
                    <a:pt x="88900" y="25400"/>
                  </a:lnTo>
                  <a:lnTo>
                    <a:pt x="63500" y="25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1854200" y="2578100"/>
              <a:ext cx="101601" cy="139701"/>
            </a:xfrm>
            <a:custGeom>
              <a:avLst/>
              <a:gdLst/>
              <a:ahLst/>
              <a:cxnLst/>
              <a:rect l="0" t="0" r="0" b="0"/>
              <a:pathLst>
                <a:path w="101601" h="139701">
                  <a:moveTo>
                    <a:pt x="25400" y="0"/>
                  </a:moveTo>
                  <a:lnTo>
                    <a:pt x="12700" y="12700"/>
                  </a:lnTo>
                  <a:lnTo>
                    <a:pt x="12700" y="25400"/>
                  </a:lnTo>
                  <a:lnTo>
                    <a:pt x="12700" y="114300"/>
                  </a:lnTo>
                  <a:lnTo>
                    <a:pt x="25400" y="139700"/>
                  </a:lnTo>
                  <a:lnTo>
                    <a:pt x="25400" y="139700"/>
                  </a:lnTo>
                  <a:lnTo>
                    <a:pt x="50800" y="139700"/>
                  </a:lnTo>
                  <a:lnTo>
                    <a:pt x="63500" y="114300"/>
                  </a:lnTo>
                  <a:lnTo>
                    <a:pt x="88900" y="101600"/>
                  </a:lnTo>
                  <a:lnTo>
                    <a:pt x="88900" y="88900"/>
                  </a:lnTo>
                  <a:lnTo>
                    <a:pt x="101600" y="63500"/>
                  </a:lnTo>
                  <a:lnTo>
                    <a:pt x="88900" y="50800"/>
                  </a:lnTo>
                  <a:lnTo>
                    <a:pt x="88900" y="25400"/>
                  </a:lnTo>
                  <a:lnTo>
                    <a:pt x="63500" y="12700"/>
                  </a:lnTo>
                  <a:lnTo>
                    <a:pt x="38100" y="0"/>
                  </a:lnTo>
                  <a:lnTo>
                    <a:pt x="2540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1397000" y="29337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38100" y="0"/>
                  </a:lnTo>
                  <a:lnTo>
                    <a:pt x="114300" y="0"/>
                  </a:lnTo>
                  <a:lnTo>
                    <a:pt x="152400" y="12700"/>
                  </a:lnTo>
                  <a:lnTo>
                    <a:pt x="1651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1663700" y="2832100"/>
              <a:ext cx="139701" cy="203201"/>
            </a:xfrm>
            <a:custGeom>
              <a:avLst/>
              <a:gdLst/>
              <a:ahLst/>
              <a:cxnLst/>
              <a:rect l="0" t="0" r="0" b="0"/>
              <a:pathLst>
                <a:path w="139701" h="203201">
                  <a:moveTo>
                    <a:pt x="127000" y="0"/>
                  </a:moveTo>
                  <a:lnTo>
                    <a:pt x="101600" y="0"/>
                  </a:lnTo>
                  <a:lnTo>
                    <a:pt x="76200" y="0"/>
                  </a:lnTo>
                  <a:lnTo>
                    <a:pt x="50800" y="12700"/>
                  </a:lnTo>
                  <a:lnTo>
                    <a:pt x="38100" y="38100"/>
                  </a:lnTo>
                  <a:lnTo>
                    <a:pt x="12700" y="508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0" y="101600"/>
                  </a:lnTo>
                  <a:lnTo>
                    <a:pt x="12700" y="101600"/>
                  </a:lnTo>
                  <a:lnTo>
                    <a:pt x="38100" y="101600"/>
                  </a:lnTo>
                  <a:lnTo>
                    <a:pt x="63500" y="101600"/>
                  </a:lnTo>
                  <a:lnTo>
                    <a:pt x="76200" y="88900"/>
                  </a:lnTo>
                  <a:lnTo>
                    <a:pt x="101600" y="76200"/>
                  </a:lnTo>
                  <a:lnTo>
                    <a:pt x="101600" y="50800"/>
                  </a:lnTo>
                  <a:lnTo>
                    <a:pt x="114300" y="38100"/>
                  </a:lnTo>
                  <a:lnTo>
                    <a:pt x="127000" y="25400"/>
                  </a:lnTo>
                  <a:lnTo>
                    <a:pt x="127000" y="12700"/>
                  </a:lnTo>
                  <a:lnTo>
                    <a:pt x="127000" y="25400"/>
                  </a:lnTo>
                  <a:lnTo>
                    <a:pt x="127000" y="38100"/>
                  </a:lnTo>
                  <a:lnTo>
                    <a:pt x="127000" y="38100"/>
                  </a:lnTo>
                  <a:lnTo>
                    <a:pt x="127000" y="127000"/>
                  </a:lnTo>
                  <a:lnTo>
                    <a:pt x="127000" y="165100"/>
                  </a:lnTo>
                  <a:lnTo>
                    <a:pt x="127000" y="177800"/>
                  </a:lnTo>
                  <a:lnTo>
                    <a:pt x="139700" y="190500"/>
                  </a:lnTo>
                  <a:lnTo>
                    <a:pt x="139700" y="203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1879600" y="2794000"/>
              <a:ext cx="152401" cy="203201"/>
            </a:xfrm>
            <a:custGeom>
              <a:avLst/>
              <a:gdLst/>
              <a:ahLst/>
              <a:cxnLst/>
              <a:rect l="0" t="0" r="0" b="0"/>
              <a:pathLst>
                <a:path w="152401" h="203201">
                  <a:moveTo>
                    <a:pt x="114300" y="0"/>
                  </a:moveTo>
                  <a:lnTo>
                    <a:pt x="101600" y="12700"/>
                  </a:lnTo>
                  <a:lnTo>
                    <a:pt x="63500" y="25400"/>
                  </a:lnTo>
                  <a:lnTo>
                    <a:pt x="38100" y="25400"/>
                  </a:lnTo>
                  <a:lnTo>
                    <a:pt x="25400" y="38100"/>
                  </a:lnTo>
                  <a:lnTo>
                    <a:pt x="12700" y="38100"/>
                  </a:lnTo>
                  <a:lnTo>
                    <a:pt x="0" y="508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12700" y="101600"/>
                  </a:lnTo>
                  <a:lnTo>
                    <a:pt x="0" y="101600"/>
                  </a:lnTo>
                  <a:lnTo>
                    <a:pt x="12700" y="101600"/>
                  </a:lnTo>
                  <a:lnTo>
                    <a:pt x="25400" y="114300"/>
                  </a:lnTo>
                  <a:lnTo>
                    <a:pt x="38100" y="114300"/>
                  </a:lnTo>
                  <a:lnTo>
                    <a:pt x="88900" y="101600"/>
                  </a:lnTo>
                  <a:lnTo>
                    <a:pt x="114300" y="101600"/>
                  </a:lnTo>
                  <a:lnTo>
                    <a:pt x="127000" y="101600"/>
                  </a:lnTo>
                  <a:lnTo>
                    <a:pt x="139700" y="114300"/>
                  </a:lnTo>
                  <a:lnTo>
                    <a:pt x="152400" y="114300"/>
                  </a:lnTo>
                  <a:lnTo>
                    <a:pt x="152400" y="139700"/>
                  </a:lnTo>
                  <a:lnTo>
                    <a:pt x="139700" y="152400"/>
                  </a:lnTo>
                  <a:lnTo>
                    <a:pt x="127000" y="165100"/>
                  </a:lnTo>
                  <a:lnTo>
                    <a:pt x="101600" y="165100"/>
                  </a:lnTo>
                  <a:lnTo>
                    <a:pt x="88900" y="177800"/>
                  </a:lnTo>
                  <a:lnTo>
                    <a:pt x="63500" y="190500"/>
                  </a:lnTo>
                  <a:lnTo>
                    <a:pt x="63500" y="203200"/>
                  </a:lnTo>
                  <a:lnTo>
                    <a:pt x="63500" y="190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1460500" y="3086100"/>
              <a:ext cx="635001" cy="50801"/>
            </a:xfrm>
            <a:custGeom>
              <a:avLst/>
              <a:gdLst/>
              <a:ahLst/>
              <a:cxnLst/>
              <a:rect l="0" t="0" r="0" b="0"/>
              <a:pathLst>
                <a:path w="635001" h="50801">
                  <a:moveTo>
                    <a:pt x="635000" y="0"/>
                  </a:moveTo>
                  <a:lnTo>
                    <a:pt x="571500" y="12700"/>
                  </a:lnTo>
                  <a:lnTo>
                    <a:pt x="533400" y="25400"/>
                  </a:lnTo>
                  <a:lnTo>
                    <a:pt x="482600" y="25400"/>
                  </a:lnTo>
                  <a:lnTo>
                    <a:pt x="431800" y="25400"/>
                  </a:lnTo>
                  <a:lnTo>
                    <a:pt x="381000" y="38100"/>
                  </a:lnTo>
                  <a:lnTo>
                    <a:pt x="317500" y="25400"/>
                  </a:lnTo>
                  <a:lnTo>
                    <a:pt x="266700" y="25400"/>
                  </a:lnTo>
                  <a:lnTo>
                    <a:pt x="203200" y="25400"/>
                  </a:lnTo>
                  <a:lnTo>
                    <a:pt x="152400" y="25400"/>
                  </a:lnTo>
                  <a:lnTo>
                    <a:pt x="88900" y="38100"/>
                  </a:lnTo>
                  <a:lnTo>
                    <a:pt x="50800" y="38100"/>
                  </a:lnTo>
                  <a:lnTo>
                    <a:pt x="12700" y="50800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1689100" y="32385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88900" y="0"/>
                  </a:moveTo>
                  <a:lnTo>
                    <a:pt x="38100" y="0"/>
                  </a:lnTo>
                  <a:lnTo>
                    <a:pt x="25400" y="25400"/>
                  </a:lnTo>
                  <a:lnTo>
                    <a:pt x="12700" y="25400"/>
                  </a:lnTo>
                  <a:lnTo>
                    <a:pt x="0" y="38100"/>
                  </a:lnTo>
                  <a:lnTo>
                    <a:pt x="12700" y="63500"/>
                  </a:lnTo>
                  <a:lnTo>
                    <a:pt x="25400" y="88900"/>
                  </a:lnTo>
                  <a:lnTo>
                    <a:pt x="50800" y="101600"/>
                  </a:lnTo>
                  <a:lnTo>
                    <a:pt x="76200" y="114300"/>
                  </a:lnTo>
                  <a:lnTo>
                    <a:pt x="101600" y="127000"/>
                  </a:lnTo>
                  <a:lnTo>
                    <a:pt x="127000" y="139700"/>
                  </a:lnTo>
                  <a:lnTo>
                    <a:pt x="139700" y="152400"/>
                  </a:lnTo>
                  <a:lnTo>
                    <a:pt x="139700" y="177800"/>
                  </a:lnTo>
                  <a:lnTo>
                    <a:pt x="139700" y="190500"/>
                  </a:lnTo>
                  <a:lnTo>
                    <a:pt x="139700" y="203200"/>
                  </a:lnTo>
                  <a:lnTo>
                    <a:pt x="101600" y="215900"/>
                  </a:lnTo>
                  <a:lnTo>
                    <a:pt x="88900" y="203200"/>
                  </a:lnTo>
                  <a:lnTo>
                    <a:pt x="76200" y="177800"/>
                  </a:lnTo>
                  <a:lnTo>
                    <a:pt x="76200" y="152400"/>
                  </a:lnTo>
                  <a:lnTo>
                    <a:pt x="76200" y="127000"/>
                  </a:lnTo>
                  <a:lnTo>
                    <a:pt x="88900" y="88900"/>
                  </a:lnTo>
                  <a:lnTo>
                    <a:pt x="101600" y="63500"/>
                  </a:lnTo>
                  <a:lnTo>
                    <a:pt x="101600" y="38100"/>
                  </a:lnTo>
                  <a:lnTo>
                    <a:pt x="101600" y="25400"/>
                  </a:lnTo>
                  <a:lnTo>
                    <a:pt x="889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1892300" y="3213100"/>
              <a:ext cx="165101" cy="254001"/>
            </a:xfrm>
            <a:custGeom>
              <a:avLst/>
              <a:gdLst/>
              <a:ahLst/>
              <a:cxnLst/>
              <a:rect l="0" t="0" r="0" b="0"/>
              <a:pathLst>
                <a:path w="165101" h="254001">
                  <a:moveTo>
                    <a:pt x="152400" y="0"/>
                  </a:moveTo>
                  <a:lnTo>
                    <a:pt x="139700" y="0"/>
                  </a:lnTo>
                  <a:lnTo>
                    <a:pt x="139700" y="12700"/>
                  </a:lnTo>
                  <a:lnTo>
                    <a:pt x="76200" y="25400"/>
                  </a:lnTo>
                  <a:lnTo>
                    <a:pt x="50800" y="25400"/>
                  </a:lnTo>
                  <a:lnTo>
                    <a:pt x="25400" y="12700"/>
                  </a:lnTo>
                  <a:lnTo>
                    <a:pt x="12700" y="25400"/>
                  </a:lnTo>
                  <a:lnTo>
                    <a:pt x="12700" y="12700"/>
                  </a:lnTo>
                  <a:lnTo>
                    <a:pt x="12700" y="25400"/>
                  </a:lnTo>
                  <a:lnTo>
                    <a:pt x="12700" y="25400"/>
                  </a:lnTo>
                  <a:lnTo>
                    <a:pt x="0" y="25400"/>
                  </a:lnTo>
                  <a:lnTo>
                    <a:pt x="12700" y="25400"/>
                  </a:lnTo>
                  <a:lnTo>
                    <a:pt x="12700" y="63500"/>
                  </a:lnTo>
                  <a:lnTo>
                    <a:pt x="25400" y="76200"/>
                  </a:lnTo>
                  <a:lnTo>
                    <a:pt x="38100" y="88900"/>
                  </a:lnTo>
                  <a:lnTo>
                    <a:pt x="38100" y="101600"/>
                  </a:lnTo>
                  <a:lnTo>
                    <a:pt x="63500" y="114300"/>
                  </a:lnTo>
                  <a:lnTo>
                    <a:pt x="76200" y="114300"/>
                  </a:lnTo>
                  <a:lnTo>
                    <a:pt x="114300" y="101600"/>
                  </a:lnTo>
                  <a:lnTo>
                    <a:pt x="139700" y="101600"/>
                  </a:lnTo>
                  <a:lnTo>
                    <a:pt x="152400" y="114300"/>
                  </a:lnTo>
                  <a:lnTo>
                    <a:pt x="165100" y="114300"/>
                  </a:lnTo>
                  <a:lnTo>
                    <a:pt x="165100" y="127000"/>
                  </a:lnTo>
                  <a:lnTo>
                    <a:pt x="165100" y="139700"/>
                  </a:lnTo>
                  <a:lnTo>
                    <a:pt x="165100" y="165100"/>
                  </a:lnTo>
                  <a:lnTo>
                    <a:pt x="165100" y="190500"/>
                  </a:lnTo>
                  <a:lnTo>
                    <a:pt x="139700" y="203200"/>
                  </a:lnTo>
                  <a:lnTo>
                    <a:pt x="127000" y="228600"/>
                  </a:lnTo>
                  <a:lnTo>
                    <a:pt x="114300" y="241300"/>
                  </a:lnTo>
                  <a:lnTo>
                    <a:pt x="76200" y="254000"/>
                  </a:lnTo>
                  <a:lnTo>
                    <a:pt x="63500" y="254000"/>
                  </a:lnTo>
                  <a:lnTo>
                    <a:pt x="50800" y="254000"/>
                  </a:lnTo>
                  <a:lnTo>
                    <a:pt x="50800" y="241300"/>
                  </a:lnTo>
                  <a:lnTo>
                    <a:pt x="50800" y="228600"/>
                  </a:lnTo>
                  <a:lnTo>
                    <a:pt x="508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2120900" y="3175000"/>
              <a:ext cx="25401" cy="76201"/>
            </a:xfrm>
            <a:custGeom>
              <a:avLst/>
              <a:gdLst/>
              <a:ahLst/>
              <a:cxnLst/>
              <a:rect l="0" t="0" r="0" b="0"/>
              <a:pathLst>
                <a:path w="25401" h="76201">
                  <a:moveTo>
                    <a:pt x="0" y="25400"/>
                  </a:moveTo>
                  <a:lnTo>
                    <a:pt x="0" y="63500"/>
                  </a:lnTo>
                  <a:lnTo>
                    <a:pt x="0" y="76200"/>
                  </a:lnTo>
                  <a:lnTo>
                    <a:pt x="12700" y="63500"/>
                  </a:lnTo>
                  <a:lnTo>
                    <a:pt x="25400" y="63500"/>
                  </a:lnTo>
                  <a:lnTo>
                    <a:pt x="25400" y="50800"/>
                  </a:lnTo>
                  <a:lnTo>
                    <a:pt x="25400" y="2540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1181100" y="3149600"/>
              <a:ext cx="38101" cy="50801"/>
            </a:xfrm>
            <a:custGeom>
              <a:avLst/>
              <a:gdLst/>
              <a:ahLst/>
              <a:cxnLst/>
              <a:rect l="0" t="0" r="0" b="0"/>
              <a:pathLst>
                <a:path w="38101" h="50801">
                  <a:moveTo>
                    <a:pt x="0" y="0"/>
                  </a:moveTo>
                  <a:lnTo>
                    <a:pt x="0" y="0"/>
                  </a:lnTo>
                  <a:lnTo>
                    <a:pt x="12700" y="38100"/>
                  </a:lnTo>
                  <a:lnTo>
                    <a:pt x="12700" y="50800"/>
                  </a:lnTo>
                  <a:lnTo>
                    <a:pt x="12700" y="38100"/>
                  </a:lnTo>
                  <a:lnTo>
                    <a:pt x="38100" y="25400"/>
                  </a:lnTo>
                  <a:lnTo>
                    <a:pt x="38100" y="38100"/>
                  </a:lnTo>
                  <a:lnTo>
                    <a:pt x="38100" y="25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863600" y="1816100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88900" y="25400"/>
                  </a:moveTo>
                  <a:lnTo>
                    <a:pt x="101600" y="25400"/>
                  </a:lnTo>
                  <a:lnTo>
                    <a:pt x="88900" y="25400"/>
                  </a:lnTo>
                  <a:lnTo>
                    <a:pt x="63500" y="25400"/>
                  </a:lnTo>
                  <a:lnTo>
                    <a:pt x="63500" y="12700"/>
                  </a:lnTo>
                  <a:lnTo>
                    <a:pt x="63500" y="25400"/>
                  </a:lnTo>
                  <a:lnTo>
                    <a:pt x="38100" y="25400"/>
                  </a:lnTo>
                  <a:lnTo>
                    <a:pt x="12700" y="50800"/>
                  </a:lnTo>
                  <a:lnTo>
                    <a:pt x="0" y="63500"/>
                  </a:lnTo>
                  <a:lnTo>
                    <a:pt x="25400" y="88900"/>
                  </a:lnTo>
                  <a:lnTo>
                    <a:pt x="38100" y="88900"/>
                  </a:lnTo>
                  <a:lnTo>
                    <a:pt x="50800" y="88900"/>
                  </a:lnTo>
                  <a:lnTo>
                    <a:pt x="76200" y="101600"/>
                  </a:lnTo>
                  <a:lnTo>
                    <a:pt x="101600" y="114300"/>
                  </a:lnTo>
                  <a:lnTo>
                    <a:pt x="114300" y="127000"/>
                  </a:lnTo>
                  <a:lnTo>
                    <a:pt x="139700" y="139700"/>
                  </a:lnTo>
                  <a:lnTo>
                    <a:pt x="139700" y="152400"/>
                  </a:lnTo>
                  <a:lnTo>
                    <a:pt x="152400" y="165100"/>
                  </a:lnTo>
                  <a:lnTo>
                    <a:pt x="152400" y="177800"/>
                  </a:lnTo>
                  <a:lnTo>
                    <a:pt x="139700" y="190500"/>
                  </a:lnTo>
                  <a:lnTo>
                    <a:pt x="139700" y="190500"/>
                  </a:lnTo>
                  <a:lnTo>
                    <a:pt x="114300" y="165100"/>
                  </a:lnTo>
                  <a:lnTo>
                    <a:pt x="114300" y="139700"/>
                  </a:lnTo>
                  <a:lnTo>
                    <a:pt x="114300" y="127000"/>
                  </a:lnTo>
                  <a:lnTo>
                    <a:pt x="101600" y="88900"/>
                  </a:lnTo>
                  <a:lnTo>
                    <a:pt x="101600" y="76200"/>
                  </a:lnTo>
                  <a:lnTo>
                    <a:pt x="88900" y="63500"/>
                  </a:lnTo>
                  <a:lnTo>
                    <a:pt x="88900" y="50800"/>
                  </a:lnTo>
                  <a:lnTo>
                    <a:pt x="88900" y="38100"/>
                  </a:lnTo>
                  <a:lnTo>
                    <a:pt x="88900" y="12700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1054100" y="1803400"/>
              <a:ext cx="139701" cy="165101"/>
            </a:xfrm>
            <a:custGeom>
              <a:avLst/>
              <a:gdLst/>
              <a:ahLst/>
              <a:cxnLst/>
              <a:rect l="0" t="0" r="0" b="0"/>
              <a:pathLst>
                <a:path w="139701" h="165101">
                  <a:moveTo>
                    <a:pt x="76200" y="12700"/>
                  </a:moveTo>
                  <a:lnTo>
                    <a:pt x="63500" y="0"/>
                  </a:lnTo>
                  <a:lnTo>
                    <a:pt x="50800" y="0"/>
                  </a:lnTo>
                  <a:lnTo>
                    <a:pt x="12700" y="0"/>
                  </a:lnTo>
                  <a:lnTo>
                    <a:pt x="0" y="12700"/>
                  </a:lnTo>
                  <a:lnTo>
                    <a:pt x="12700" y="38100"/>
                  </a:lnTo>
                  <a:lnTo>
                    <a:pt x="12700" y="25400"/>
                  </a:lnTo>
                  <a:lnTo>
                    <a:pt x="12700" y="38100"/>
                  </a:lnTo>
                  <a:lnTo>
                    <a:pt x="25400" y="50800"/>
                  </a:lnTo>
                  <a:lnTo>
                    <a:pt x="50800" y="63500"/>
                  </a:lnTo>
                  <a:lnTo>
                    <a:pt x="38100" y="63500"/>
                  </a:lnTo>
                  <a:lnTo>
                    <a:pt x="50800" y="63500"/>
                  </a:lnTo>
                  <a:lnTo>
                    <a:pt x="101600" y="63500"/>
                  </a:lnTo>
                  <a:lnTo>
                    <a:pt x="114300" y="63500"/>
                  </a:lnTo>
                  <a:lnTo>
                    <a:pt x="139700" y="76200"/>
                  </a:lnTo>
                  <a:lnTo>
                    <a:pt x="139700" y="76200"/>
                  </a:lnTo>
                  <a:lnTo>
                    <a:pt x="139700" y="76200"/>
                  </a:lnTo>
                  <a:lnTo>
                    <a:pt x="139700" y="76200"/>
                  </a:lnTo>
                  <a:lnTo>
                    <a:pt x="139700" y="101600"/>
                  </a:lnTo>
                  <a:lnTo>
                    <a:pt x="139700" y="127000"/>
                  </a:lnTo>
                  <a:lnTo>
                    <a:pt x="139700" y="139700"/>
                  </a:lnTo>
                  <a:lnTo>
                    <a:pt x="127000" y="139700"/>
                  </a:lnTo>
                  <a:lnTo>
                    <a:pt x="101600" y="165100"/>
                  </a:lnTo>
                  <a:lnTo>
                    <a:pt x="76200" y="165100"/>
                  </a:lnTo>
                  <a:lnTo>
                    <a:pt x="88900" y="165100"/>
                  </a:lnTo>
                  <a:lnTo>
                    <a:pt x="76200" y="165100"/>
                  </a:lnTo>
                  <a:lnTo>
                    <a:pt x="63500" y="152400"/>
                  </a:lnTo>
                  <a:lnTo>
                    <a:pt x="50800" y="165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1193800" y="1778000"/>
              <a:ext cx="50801" cy="50801"/>
            </a:xfrm>
            <a:custGeom>
              <a:avLst/>
              <a:gdLst/>
              <a:ahLst/>
              <a:cxnLst/>
              <a:rect l="0" t="0" r="0" b="0"/>
              <a:pathLst>
                <a:path w="50801" h="50801">
                  <a:moveTo>
                    <a:pt x="0" y="25400"/>
                  </a:moveTo>
                  <a:lnTo>
                    <a:pt x="12700" y="38100"/>
                  </a:lnTo>
                  <a:lnTo>
                    <a:pt x="0" y="38100"/>
                  </a:lnTo>
                  <a:lnTo>
                    <a:pt x="12700" y="38100"/>
                  </a:lnTo>
                  <a:lnTo>
                    <a:pt x="25400" y="38100"/>
                  </a:lnTo>
                  <a:lnTo>
                    <a:pt x="25400" y="50800"/>
                  </a:lnTo>
                  <a:lnTo>
                    <a:pt x="38100" y="38100"/>
                  </a:lnTo>
                  <a:lnTo>
                    <a:pt x="38100" y="12700"/>
                  </a:lnTo>
                  <a:lnTo>
                    <a:pt x="50800" y="25400"/>
                  </a:lnTo>
                  <a:lnTo>
                    <a:pt x="50800" y="1270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254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977900" y="1676400"/>
              <a:ext cx="304801" cy="50801"/>
            </a:xfrm>
            <a:custGeom>
              <a:avLst/>
              <a:gdLst/>
              <a:ahLst/>
              <a:cxnLst/>
              <a:rect l="0" t="0" r="0" b="0"/>
              <a:pathLst>
                <a:path w="304801" h="50801">
                  <a:moveTo>
                    <a:pt x="304800" y="50800"/>
                  </a:moveTo>
                  <a:lnTo>
                    <a:pt x="292100" y="50800"/>
                  </a:lnTo>
                  <a:lnTo>
                    <a:pt x="241300" y="25400"/>
                  </a:lnTo>
                  <a:lnTo>
                    <a:pt x="215900" y="25400"/>
                  </a:lnTo>
                  <a:lnTo>
                    <a:pt x="203200" y="25400"/>
                  </a:lnTo>
                  <a:lnTo>
                    <a:pt x="177800" y="12700"/>
                  </a:lnTo>
                  <a:lnTo>
                    <a:pt x="152400" y="12700"/>
                  </a:lnTo>
                  <a:lnTo>
                    <a:pt x="139700" y="12700"/>
                  </a:lnTo>
                  <a:lnTo>
                    <a:pt x="114300" y="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12700" y="0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863600" y="17272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774700" y="1638300"/>
              <a:ext cx="558801" cy="457201"/>
            </a:xfrm>
            <a:custGeom>
              <a:avLst/>
              <a:gdLst/>
              <a:ahLst/>
              <a:cxnLst/>
              <a:rect l="0" t="0" r="0" b="0"/>
              <a:pathLst>
                <a:path w="558801" h="457201">
                  <a:moveTo>
                    <a:pt x="25400" y="152400"/>
                  </a:moveTo>
                  <a:lnTo>
                    <a:pt x="25400" y="165100"/>
                  </a:lnTo>
                  <a:lnTo>
                    <a:pt x="25400" y="152400"/>
                  </a:lnTo>
                  <a:lnTo>
                    <a:pt x="25400" y="165100"/>
                  </a:lnTo>
                  <a:lnTo>
                    <a:pt x="25400" y="215900"/>
                  </a:lnTo>
                  <a:lnTo>
                    <a:pt x="25400" y="241300"/>
                  </a:lnTo>
                  <a:lnTo>
                    <a:pt x="38100" y="266700"/>
                  </a:lnTo>
                  <a:lnTo>
                    <a:pt x="50800" y="292100"/>
                  </a:lnTo>
                  <a:lnTo>
                    <a:pt x="63500" y="304800"/>
                  </a:lnTo>
                  <a:lnTo>
                    <a:pt x="76200" y="330200"/>
                  </a:lnTo>
                  <a:lnTo>
                    <a:pt x="88900" y="355600"/>
                  </a:lnTo>
                  <a:lnTo>
                    <a:pt x="101600" y="381000"/>
                  </a:lnTo>
                  <a:lnTo>
                    <a:pt x="127000" y="393700"/>
                  </a:lnTo>
                  <a:lnTo>
                    <a:pt x="152400" y="419100"/>
                  </a:lnTo>
                  <a:lnTo>
                    <a:pt x="177800" y="431800"/>
                  </a:lnTo>
                  <a:lnTo>
                    <a:pt x="203200" y="444500"/>
                  </a:lnTo>
                  <a:lnTo>
                    <a:pt x="228600" y="457200"/>
                  </a:lnTo>
                  <a:lnTo>
                    <a:pt x="266700" y="457200"/>
                  </a:lnTo>
                  <a:lnTo>
                    <a:pt x="292100" y="457200"/>
                  </a:lnTo>
                  <a:lnTo>
                    <a:pt x="317500" y="457200"/>
                  </a:lnTo>
                  <a:lnTo>
                    <a:pt x="355600" y="444500"/>
                  </a:lnTo>
                  <a:lnTo>
                    <a:pt x="393700" y="419100"/>
                  </a:lnTo>
                  <a:lnTo>
                    <a:pt x="431800" y="406400"/>
                  </a:lnTo>
                  <a:lnTo>
                    <a:pt x="457200" y="393700"/>
                  </a:lnTo>
                  <a:lnTo>
                    <a:pt x="482600" y="368300"/>
                  </a:lnTo>
                  <a:lnTo>
                    <a:pt x="520700" y="330200"/>
                  </a:lnTo>
                  <a:lnTo>
                    <a:pt x="533400" y="317500"/>
                  </a:lnTo>
                  <a:lnTo>
                    <a:pt x="558800" y="292100"/>
                  </a:lnTo>
                  <a:lnTo>
                    <a:pt x="558800" y="266700"/>
                  </a:lnTo>
                  <a:lnTo>
                    <a:pt x="558800" y="241300"/>
                  </a:lnTo>
                  <a:lnTo>
                    <a:pt x="558800" y="215900"/>
                  </a:lnTo>
                  <a:lnTo>
                    <a:pt x="558800" y="177800"/>
                  </a:lnTo>
                  <a:lnTo>
                    <a:pt x="558800" y="152400"/>
                  </a:lnTo>
                  <a:lnTo>
                    <a:pt x="546100" y="127000"/>
                  </a:lnTo>
                  <a:lnTo>
                    <a:pt x="533400" y="114300"/>
                  </a:lnTo>
                  <a:lnTo>
                    <a:pt x="508000" y="88900"/>
                  </a:lnTo>
                  <a:lnTo>
                    <a:pt x="495300" y="76200"/>
                  </a:lnTo>
                  <a:lnTo>
                    <a:pt x="469900" y="63500"/>
                  </a:lnTo>
                  <a:lnTo>
                    <a:pt x="457200" y="38100"/>
                  </a:lnTo>
                  <a:lnTo>
                    <a:pt x="431800" y="25400"/>
                  </a:lnTo>
                  <a:lnTo>
                    <a:pt x="406400" y="25400"/>
                  </a:lnTo>
                  <a:lnTo>
                    <a:pt x="381000" y="12700"/>
                  </a:lnTo>
                  <a:lnTo>
                    <a:pt x="355600" y="0"/>
                  </a:lnTo>
                  <a:lnTo>
                    <a:pt x="330200" y="0"/>
                  </a:lnTo>
                  <a:lnTo>
                    <a:pt x="304800" y="0"/>
                  </a:lnTo>
                  <a:lnTo>
                    <a:pt x="266700" y="0"/>
                  </a:lnTo>
                  <a:lnTo>
                    <a:pt x="241300" y="0"/>
                  </a:lnTo>
                  <a:lnTo>
                    <a:pt x="215900" y="0"/>
                  </a:lnTo>
                  <a:lnTo>
                    <a:pt x="203200" y="0"/>
                  </a:lnTo>
                  <a:lnTo>
                    <a:pt x="177800" y="12700"/>
                  </a:lnTo>
                  <a:lnTo>
                    <a:pt x="152400" y="25400"/>
                  </a:lnTo>
                  <a:lnTo>
                    <a:pt x="127000" y="25400"/>
                  </a:lnTo>
                  <a:lnTo>
                    <a:pt x="114300" y="25400"/>
                  </a:lnTo>
                  <a:lnTo>
                    <a:pt x="88900" y="38100"/>
                  </a:lnTo>
                  <a:lnTo>
                    <a:pt x="88900" y="50800"/>
                  </a:lnTo>
                  <a:lnTo>
                    <a:pt x="63500" y="63500"/>
                  </a:lnTo>
                  <a:lnTo>
                    <a:pt x="50800" y="63500"/>
                  </a:lnTo>
                  <a:lnTo>
                    <a:pt x="50800" y="88900"/>
                  </a:lnTo>
                  <a:lnTo>
                    <a:pt x="50800" y="76200"/>
                  </a:lnTo>
                  <a:lnTo>
                    <a:pt x="50800" y="88900"/>
                  </a:lnTo>
                  <a:lnTo>
                    <a:pt x="25400" y="1270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0" y="1778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1968500" y="1485900"/>
              <a:ext cx="571501" cy="317501"/>
            </a:xfrm>
            <a:custGeom>
              <a:avLst/>
              <a:gdLst/>
              <a:ahLst/>
              <a:cxnLst/>
              <a:rect l="0" t="0" r="0" b="0"/>
              <a:pathLst>
                <a:path w="571501" h="317501">
                  <a:moveTo>
                    <a:pt x="368300" y="12700"/>
                  </a:moveTo>
                  <a:lnTo>
                    <a:pt x="330200" y="0"/>
                  </a:lnTo>
                  <a:lnTo>
                    <a:pt x="292100" y="0"/>
                  </a:lnTo>
                  <a:lnTo>
                    <a:pt x="241300" y="0"/>
                  </a:lnTo>
                  <a:lnTo>
                    <a:pt x="215900" y="0"/>
                  </a:lnTo>
                  <a:lnTo>
                    <a:pt x="165100" y="25400"/>
                  </a:lnTo>
                  <a:lnTo>
                    <a:pt x="127000" y="38100"/>
                  </a:lnTo>
                  <a:lnTo>
                    <a:pt x="88900" y="50800"/>
                  </a:lnTo>
                  <a:lnTo>
                    <a:pt x="63500" y="63500"/>
                  </a:lnTo>
                  <a:lnTo>
                    <a:pt x="38100" y="88900"/>
                  </a:lnTo>
                  <a:lnTo>
                    <a:pt x="12700" y="127000"/>
                  </a:lnTo>
                  <a:lnTo>
                    <a:pt x="0" y="152400"/>
                  </a:lnTo>
                  <a:lnTo>
                    <a:pt x="12700" y="177800"/>
                  </a:lnTo>
                  <a:lnTo>
                    <a:pt x="12700" y="203200"/>
                  </a:lnTo>
                  <a:lnTo>
                    <a:pt x="38100" y="215900"/>
                  </a:lnTo>
                  <a:lnTo>
                    <a:pt x="63500" y="241300"/>
                  </a:lnTo>
                  <a:lnTo>
                    <a:pt x="88900" y="266700"/>
                  </a:lnTo>
                  <a:lnTo>
                    <a:pt x="127000" y="279400"/>
                  </a:lnTo>
                  <a:lnTo>
                    <a:pt x="177800" y="292100"/>
                  </a:lnTo>
                  <a:lnTo>
                    <a:pt x="215900" y="304800"/>
                  </a:lnTo>
                  <a:lnTo>
                    <a:pt x="266700" y="304800"/>
                  </a:lnTo>
                  <a:lnTo>
                    <a:pt x="317500" y="317500"/>
                  </a:lnTo>
                  <a:lnTo>
                    <a:pt x="368300" y="317500"/>
                  </a:lnTo>
                  <a:lnTo>
                    <a:pt x="419100" y="304800"/>
                  </a:lnTo>
                  <a:lnTo>
                    <a:pt x="457200" y="304800"/>
                  </a:lnTo>
                  <a:lnTo>
                    <a:pt x="495300" y="279400"/>
                  </a:lnTo>
                  <a:lnTo>
                    <a:pt x="520700" y="266700"/>
                  </a:lnTo>
                  <a:lnTo>
                    <a:pt x="546100" y="241300"/>
                  </a:lnTo>
                  <a:lnTo>
                    <a:pt x="558800" y="215900"/>
                  </a:lnTo>
                  <a:lnTo>
                    <a:pt x="571500" y="177800"/>
                  </a:lnTo>
                  <a:lnTo>
                    <a:pt x="571500" y="152400"/>
                  </a:lnTo>
                  <a:lnTo>
                    <a:pt x="558800" y="127000"/>
                  </a:lnTo>
                  <a:lnTo>
                    <a:pt x="546100" y="88900"/>
                  </a:lnTo>
                  <a:lnTo>
                    <a:pt x="508000" y="63500"/>
                  </a:lnTo>
                  <a:lnTo>
                    <a:pt x="482600" y="38100"/>
                  </a:lnTo>
                  <a:lnTo>
                    <a:pt x="431800" y="25400"/>
                  </a:lnTo>
                  <a:lnTo>
                    <a:pt x="393700" y="0"/>
                  </a:lnTo>
                  <a:lnTo>
                    <a:pt x="330200" y="0"/>
                  </a:lnTo>
                  <a:lnTo>
                    <a:pt x="3048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304800" y="3594100"/>
              <a:ext cx="330201" cy="292101"/>
            </a:xfrm>
            <a:custGeom>
              <a:avLst/>
              <a:gdLst/>
              <a:ahLst/>
              <a:cxnLst/>
              <a:rect l="0" t="0" r="0" b="0"/>
              <a:pathLst>
                <a:path w="330201" h="292101">
                  <a:moveTo>
                    <a:pt x="215900" y="0"/>
                  </a:moveTo>
                  <a:lnTo>
                    <a:pt x="203200" y="38100"/>
                  </a:lnTo>
                  <a:lnTo>
                    <a:pt x="190500" y="63500"/>
                  </a:lnTo>
                  <a:lnTo>
                    <a:pt x="165100" y="88900"/>
                  </a:lnTo>
                  <a:lnTo>
                    <a:pt x="139700" y="114300"/>
                  </a:lnTo>
                  <a:lnTo>
                    <a:pt x="114300" y="127000"/>
                  </a:lnTo>
                  <a:lnTo>
                    <a:pt x="101600" y="152400"/>
                  </a:lnTo>
                  <a:lnTo>
                    <a:pt x="76200" y="177800"/>
                  </a:lnTo>
                  <a:lnTo>
                    <a:pt x="38100" y="203200"/>
                  </a:lnTo>
                  <a:lnTo>
                    <a:pt x="25400" y="228600"/>
                  </a:lnTo>
                  <a:lnTo>
                    <a:pt x="12700" y="241300"/>
                  </a:lnTo>
                  <a:lnTo>
                    <a:pt x="12700" y="254000"/>
                  </a:lnTo>
                  <a:lnTo>
                    <a:pt x="0" y="254000"/>
                  </a:lnTo>
                  <a:lnTo>
                    <a:pt x="12700" y="266700"/>
                  </a:lnTo>
                  <a:lnTo>
                    <a:pt x="38100" y="266700"/>
                  </a:lnTo>
                  <a:lnTo>
                    <a:pt x="76200" y="266700"/>
                  </a:lnTo>
                  <a:lnTo>
                    <a:pt x="101600" y="266700"/>
                  </a:lnTo>
                  <a:lnTo>
                    <a:pt x="139700" y="266700"/>
                  </a:lnTo>
                  <a:lnTo>
                    <a:pt x="165100" y="266700"/>
                  </a:lnTo>
                  <a:lnTo>
                    <a:pt x="203200" y="266700"/>
                  </a:lnTo>
                  <a:lnTo>
                    <a:pt x="241300" y="279400"/>
                  </a:lnTo>
                  <a:lnTo>
                    <a:pt x="266700" y="279400"/>
                  </a:lnTo>
                  <a:lnTo>
                    <a:pt x="279400" y="292100"/>
                  </a:lnTo>
                  <a:lnTo>
                    <a:pt x="304800" y="292100"/>
                  </a:lnTo>
                  <a:lnTo>
                    <a:pt x="317500" y="292100"/>
                  </a:lnTo>
                  <a:lnTo>
                    <a:pt x="317500" y="279400"/>
                  </a:lnTo>
                  <a:lnTo>
                    <a:pt x="317500" y="292100"/>
                  </a:lnTo>
                  <a:lnTo>
                    <a:pt x="330200" y="292100"/>
                  </a:lnTo>
                  <a:lnTo>
                    <a:pt x="330200" y="241300"/>
                  </a:lnTo>
                  <a:lnTo>
                    <a:pt x="317500" y="215900"/>
                  </a:lnTo>
                  <a:lnTo>
                    <a:pt x="317500" y="203200"/>
                  </a:lnTo>
                  <a:lnTo>
                    <a:pt x="304800" y="177800"/>
                  </a:lnTo>
                  <a:lnTo>
                    <a:pt x="292100" y="152400"/>
                  </a:lnTo>
                  <a:lnTo>
                    <a:pt x="279400" y="127000"/>
                  </a:lnTo>
                  <a:lnTo>
                    <a:pt x="279400" y="88900"/>
                  </a:lnTo>
                  <a:lnTo>
                    <a:pt x="266700" y="76200"/>
                  </a:lnTo>
                  <a:lnTo>
                    <a:pt x="254000" y="50800"/>
                  </a:lnTo>
                  <a:lnTo>
                    <a:pt x="241300" y="25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482600" y="36195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762000" y="3632200"/>
              <a:ext cx="203201" cy="190501"/>
            </a:xfrm>
            <a:custGeom>
              <a:avLst/>
              <a:gdLst/>
              <a:ahLst/>
              <a:cxnLst/>
              <a:rect l="0" t="0" r="0" b="0"/>
              <a:pathLst>
                <a:path w="203201" h="190501">
                  <a:moveTo>
                    <a:pt x="127000" y="0"/>
                  </a:moveTo>
                  <a:lnTo>
                    <a:pt x="88900" y="12700"/>
                  </a:lnTo>
                  <a:lnTo>
                    <a:pt x="63500" y="25400"/>
                  </a:lnTo>
                  <a:lnTo>
                    <a:pt x="38100" y="38100"/>
                  </a:lnTo>
                  <a:lnTo>
                    <a:pt x="12700" y="50800"/>
                  </a:lnTo>
                  <a:lnTo>
                    <a:pt x="0" y="63500"/>
                  </a:lnTo>
                  <a:lnTo>
                    <a:pt x="25400" y="88900"/>
                  </a:lnTo>
                  <a:lnTo>
                    <a:pt x="50800" y="88900"/>
                  </a:lnTo>
                  <a:lnTo>
                    <a:pt x="88900" y="88900"/>
                  </a:lnTo>
                  <a:lnTo>
                    <a:pt x="114300" y="88900"/>
                  </a:lnTo>
                  <a:lnTo>
                    <a:pt x="152400" y="88900"/>
                  </a:lnTo>
                  <a:lnTo>
                    <a:pt x="177800" y="101600"/>
                  </a:lnTo>
                  <a:lnTo>
                    <a:pt x="190500" y="114300"/>
                  </a:lnTo>
                  <a:lnTo>
                    <a:pt x="203200" y="114300"/>
                  </a:lnTo>
                  <a:lnTo>
                    <a:pt x="203200" y="127000"/>
                  </a:lnTo>
                  <a:lnTo>
                    <a:pt x="152400" y="165100"/>
                  </a:lnTo>
                  <a:lnTo>
                    <a:pt x="127000" y="177800"/>
                  </a:lnTo>
                  <a:lnTo>
                    <a:pt x="101600" y="177800"/>
                  </a:lnTo>
                  <a:lnTo>
                    <a:pt x="88900" y="190500"/>
                  </a:lnTo>
                  <a:lnTo>
                    <a:pt x="63500" y="190500"/>
                  </a:lnTo>
                  <a:lnTo>
                    <a:pt x="50800" y="190500"/>
                  </a:lnTo>
                  <a:lnTo>
                    <a:pt x="38100" y="177800"/>
                  </a:lnTo>
                  <a:lnTo>
                    <a:pt x="38100" y="190500"/>
                  </a:lnTo>
                  <a:lnTo>
                    <a:pt x="38100" y="190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1028700" y="3657600"/>
              <a:ext cx="12701" cy="152401"/>
            </a:xfrm>
            <a:custGeom>
              <a:avLst/>
              <a:gdLst/>
              <a:ahLst/>
              <a:cxnLst/>
              <a:rect l="0" t="0" r="0" b="0"/>
              <a:pathLst>
                <a:path w="12701" h="152401">
                  <a:moveTo>
                    <a:pt x="12700" y="0"/>
                  </a:moveTo>
                  <a:lnTo>
                    <a:pt x="0" y="38100"/>
                  </a:lnTo>
                  <a:lnTo>
                    <a:pt x="0" y="63500"/>
                  </a:lnTo>
                  <a:lnTo>
                    <a:pt x="0" y="1016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12700" y="152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1244600" y="3657600"/>
              <a:ext cx="215901" cy="165101"/>
            </a:xfrm>
            <a:custGeom>
              <a:avLst/>
              <a:gdLst/>
              <a:ahLst/>
              <a:cxnLst/>
              <a:rect l="0" t="0" r="0" b="0"/>
              <a:pathLst>
                <a:path w="215901" h="165101">
                  <a:moveTo>
                    <a:pt x="0" y="38100"/>
                  </a:moveTo>
                  <a:lnTo>
                    <a:pt x="12700" y="38100"/>
                  </a:lnTo>
                  <a:lnTo>
                    <a:pt x="25400" y="1016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65100"/>
                  </a:lnTo>
                  <a:lnTo>
                    <a:pt x="25400" y="152400"/>
                  </a:lnTo>
                  <a:lnTo>
                    <a:pt x="50800" y="88900"/>
                  </a:lnTo>
                  <a:lnTo>
                    <a:pt x="63500" y="63500"/>
                  </a:lnTo>
                  <a:lnTo>
                    <a:pt x="88900" y="50800"/>
                  </a:lnTo>
                  <a:lnTo>
                    <a:pt x="101600" y="38100"/>
                  </a:lnTo>
                  <a:lnTo>
                    <a:pt x="114300" y="38100"/>
                  </a:lnTo>
                  <a:lnTo>
                    <a:pt x="114300" y="25400"/>
                  </a:lnTo>
                  <a:lnTo>
                    <a:pt x="127000" y="88900"/>
                  </a:lnTo>
                  <a:lnTo>
                    <a:pt x="127000" y="114300"/>
                  </a:lnTo>
                  <a:lnTo>
                    <a:pt x="127000" y="139700"/>
                  </a:lnTo>
                  <a:lnTo>
                    <a:pt x="114300" y="152400"/>
                  </a:lnTo>
                  <a:lnTo>
                    <a:pt x="114300" y="165100"/>
                  </a:lnTo>
                  <a:lnTo>
                    <a:pt x="114300" y="152400"/>
                  </a:lnTo>
                  <a:lnTo>
                    <a:pt x="139700" y="88900"/>
                  </a:lnTo>
                  <a:lnTo>
                    <a:pt x="152400" y="50800"/>
                  </a:lnTo>
                  <a:lnTo>
                    <a:pt x="165100" y="25400"/>
                  </a:lnTo>
                  <a:lnTo>
                    <a:pt x="190500" y="12700"/>
                  </a:lnTo>
                  <a:lnTo>
                    <a:pt x="203200" y="0"/>
                  </a:lnTo>
                  <a:lnTo>
                    <a:pt x="215900" y="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1041400" y="365760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12700" y="0"/>
                  </a:moveTo>
                  <a:lnTo>
                    <a:pt x="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12700" y="127000"/>
                  </a:lnTo>
                  <a:lnTo>
                    <a:pt x="0" y="127000"/>
                  </a:lnTo>
                  <a:lnTo>
                    <a:pt x="12700" y="127000"/>
                  </a:lnTo>
                  <a:lnTo>
                    <a:pt x="25400" y="139700"/>
                  </a:lnTo>
                  <a:lnTo>
                    <a:pt x="25400" y="152400"/>
                  </a:lnTo>
                  <a:lnTo>
                    <a:pt x="25400" y="139700"/>
                  </a:lnTo>
                  <a:lnTo>
                    <a:pt x="63500" y="101600"/>
                  </a:lnTo>
                  <a:lnTo>
                    <a:pt x="88900" y="88900"/>
                  </a:lnTo>
                  <a:lnTo>
                    <a:pt x="88900" y="63500"/>
                  </a:lnTo>
                  <a:lnTo>
                    <a:pt x="101600" y="50800"/>
                  </a:lnTo>
                  <a:lnTo>
                    <a:pt x="114300" y="25400"/>
                  </a:lnTo>
                  <a:lnTo>
                    <a:pt x="114300" y="25400"/>
                  </a:lnTo>
                  <a:lnTo>
                    <a:pt x="114300" y="0"/>
                  </a:lnTo>
                  <a:lnTo>
                    <a:pt x="114300" y="0"/>
                  </a:lnTo>
                  <a:lnTo>
                    <a:pt x="114300" y="0"/>
                  </a:lnTo>
                  <a:lnTo>
                    <a:pt x="114300" y="12700"/>
                  </a:lnTo>
                  <a:lnTo>
                    <a:pt x="114300" y="25400"/>
                  </a:lnTo>
                  <a:lnTo>
                    <a:pt x="127000" y="76200"/>
                  </a:lnTo>
                  <a:lnTo>
                    <a:pt x="127000" y="101600"/>
                  </a:lnTo>
                  <a:lnTo>
                    <a:pt x="127000" y="114300"/>
                  </a:lnTo>
                  <a:lnTo>
                    <a:pt x="139700" y="139700"/>
                  </a:lnTo>
                  <a:lnTo>
                    <a:pt x="127000" y="139700"/>
                  </a:lnTo>
                  <a:lnTo>
                    <a:pt x="139700" y="152400"/>
                  </a:lnTo>
                  <a:lnTo>
                    <a:pt x="152400" y="152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1460500" y="3632200"/>
              <a:ext cx="50801" cy="190501"/>
            </a:xfrm>
            <a:custGeom>
              <a:avLst/>
              <a:gdLst/>
              <a:ahLst/>
              <a:cxnLst/>
              <a:rect l="0" t="0" r="0" b="0"/>
              <a:pathLst>
                <a:path w="50801" h="190501">
                  <a:moveTo>
                    <a:pt x="1270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12700" y="25400"/>
                  </a:lnTo>
                  <a:lnTo>
                    <a:pt x="0" y="25400"/>
                  </a:lnTo>
                  <a:lnTo>
                    <a:pt x="12700" y="38100"/>
                  </a:lnTo>
                  <a:lnTo>
                    <a:pt x="25400" y="63500"/>
                  </a:lnTo>
                  <a:lnTo>
                    <a:pt x="38100" y="88900"/>
                  </a:lnTo>
                  <a:lnTo>
                    <a:pt x="50800" y="88900"/>
                  </a:lnTo>
                  <a:lnTo>
                    <a:pt x="50800" y="114300"/>
                  </a:lnTo>
                  <a:lnTo>
                    <a:pt x="50800" y="139700"/>
                  </a:lnTo>
                  <a:lnTo>
                    <a:pt x="50800" y="165100"/>
                  </a:lnTo>
                  <a:lnTo>
                    <a:pt x="38100" y="177800"/>
                  </a:lnTo>
                  <a:lnTo>
                    <a:pt x="50800" y="177800"/>
                  </a:lnTo>
                  <a:lnTo>
                    <a:pt x="50800" y="190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1765300" y="3505200"/>
              <a:ext cx="1" cy="330201"/>
            </a:xfrm>
            <a:custGeom>
              <a:avLst/>
              <a:gdLst/>
              <a:ahLst/>
              <a:cxnLst/>
              <a:rect l="0" t="0" r="0" b="0"/>
              <a:pathLst>
                <a:path w="1" h="3302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0" y="1016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215900"/>
                  </a:lnTo>
                  <a:lnTo>
                    <a:pt x="0" y="241300"/>
                  </a:lnTo>
                  <a:lnTo>
                    <a:pt x="0" y="266700"/>
                  </a:lnTo>
                  <a:lnTo>
                    <a:pt x="0" y="292100"/>
                  </a:lnTo>
                  <a:lnTo>
                    <a:pt x="0" y="317500"/>
                  </a:lnTo>
                  <a:lnTo>
                    <a:pt x="0" y="330200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1638300" y="3619500"/>
              <a:ext cx="254001" cy="50801"/>
            </a:xfrm>
            <a:custGeom>
              <a:avLst/>
              <a:gdLst/>
              <a:ahLst/>
              <a:cxnLst/>
              <a:rect l="0" t="0" r="0" b="0"/>
              <a:pathLst>
                <a:path w="254001" h="50801">
                  <a:moveTo>
                    <a:pt x="0" y="50800"/>
                  </a:moveTo>
                  <a:lnTo>
                    <a:pt x="12700" y="50800"/>
                  </a:lnTo>
                  <a:lnTo>
                    <a:pt x="63500" y="25400"/>
                  </a:lnTo>
                  <a:lnTo>
                    <a:pt x="88900" y="1270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65100" y="0"/>
                  </a:lnTo>
                  <a:lnTo>
                    <a:pt x="190500" y="0"/>
                  </a:lnTo>
                  <a:lnTo>
                    <a:pt x="215900" y="0"/>
                  </a:lnTo>
                  <a:lnTo>
                    <a:pt x="228600" y="0"/>
                  </a:lnTo>
                  <a:lnTo>
                    <a:pt x="241300" y="0"/>
                  </a:lnTo>
                  <a:lnTo>
                    <a:pt x="2540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1943100" y="3517900"/>
              <a:ext cx="127001" cy="304801"/>
            </a:xfrm>
            <a:custGeom>
              <a:avLst/>
              <a:gdLst/>
              <a:ahLst/>
              <a:cxnLst/>
              <a:rect l="0" t="0" r="0" b="0"/>
              <a:pathLst>
                <a:path w="127001" h="304801">
                  <a:moveTo>
                    <a:pt x="0" y="0"/>
                  </a:moveTo>
                  <a:lnTo>
                    <a:pt x="12700" y="50800"/>
                  </a:lnTo>
                  <a:lnTo>
                    <a:pt x="12700" y="76200"/>
                  </a:lnTo>
                  <a:lnTo>
                    <a:pt x="12700" y="1143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12700" y="215900"/>
                  </a:lnTo>
                  <a:lnTo>
                    <a:pt x="25400" y="241300"/>
                  </a:lnTo>
                  <a:lnTo>
                    <a:pt x="25400" y="279400"/>
                  </a:lnTo>
                  <a:lnTo>
                    <a:pt x="25400" y="292100"/>
                  </a:lnTo>
                  <a:lnTo>
                    <a:pt x="25400" y="304800"/>
                  </a:lnTo>
                  <a:lnTo>
                    <a:pt x="25400" y="292100"/>
                  </a:lnTo>
                  <a:lnTo>
                    <a:pt x="25400" y="254000"/>
                  </a:lnTo>
                  <a:lnTo>
                    <a:pt x="38100" y="228600"/>
                  </a:lnTo>
                  <a:lnTo>
                    <a:pt x="50800" y="190500"/>
                  </a:lnTo>
                  <a:lnTo>
                    <a:pt x="63500" y="165100"/>
                  </a:lnTo>
                  <a:lnTo>
                    <a:pt x="76200" y="139700"/>
                  </a:lnTo>
                  <a:lnTo>
                    <a:pt x="88900" y="127000"/>
                  </a:lnTo>
                  <a:lnTo>
                    <a:pt x="88900" y="114300"/>
                  </a:lnTo>
                  <a:lnTo>
                    <a:pt x="88900" y="101600"/>
                  </a:lnTo>
                  <a:lnTo>
                    <a:pt x="114300" y="139700"/>
                  </a:lnTo>
                  <a:lnTo>
                    <a:pt x="114300" y="152400"/>
                  </a:lnTo>
                  <a:lnTo>
                    <a:pt x="127000" y="177800"/>
                  </a:lnTo>
                  <a:lnTo>
                    <a:pt x="127000" y="203200"/>
                  </a:lnTo>
                  <a:lnTo>
                    <a:pt x="114300" y="228600"/>
                  </a:lnTo>
                  <a:lnTo>
                    <a:pt x="114300" y="254000"/>
                  </a:lnTo>
                  <a:lnTo>
                    <a:pt x="114300" y="279400"/>
                  </a:lnTo>
                  <a:lnTo>
                    <a:pt x="114300" y="292100"/>
                  </a:lnTo>
                  <a:lnTo>
                    <a:pt x="114300" y="304800"/>
                  </a:lnTo>
                  <a:lnTo>
                    <a:pt x="114300" y="292100"/>
                  </a:lnTo>
                  <a:lnTo>
                    <a:pt x="114300" y="304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2133600" y="3619500"/>
              <a:ext cx="114301" cy="127001"/>
            </a:xfrm>
            <a:custGeom>
              <a:avLst/>
              <a:gdLst/>
              <a:ahLst/>
              <a:cxnLst/>
              <a:rect l="0" t="0" r="0" b="0"/>
              <a:pathLst>
                <a:path w="114301" h="127001">
                  <a:moveTo>
                    <a:pt x="0" y="101600"/>
                  </a:moveTo>
                  <a:lnTo>
                    <a:pt x="12700" y="101600"/>
                  </a:lnTo>
                  <a:lnTo>
                    <a:pt x="38100" y="101600"/>
                  </a:lnTo>
                  <a:lnTo>
                    <a:pt x="50800" y="101600"/>
                  </a:lnTo>
                  <a:lnTo>
                    <a:pt x="63500" y="101600"/>
                  </a:lnTo>
                  <a:lnTo>
                    <a:pt x="76200" y="88900"/>
                  </a:lnTo>
                  <a:lnTo>
                    <a:pt x="101600" y="50800"/>
                  </a:lnTo>
                  <a:lnTo>
                    <a:pt x="114300" y="50800"/>
                  </a:lnTo>
                  <a:lnTo>
                    <a:pt x="114300" y="38100"/>
                  </a:lnTo>
                  <a:lnTo>
                    <a:pt x="114300" y="12700"/>
                  </a:lnTo>
                  <a:lnTo>
                    <a:pt x="101600" y="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50800" y="25400"/>
                  </a:lnTo>
                  <a:lnTo>
                    <a:pt x="38100" y="38100"/>
                  </a:lnTo>
                  <a:lnTo>
                    <a:pt x="38100" y="635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38100" y="1270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2222500" y="3746500"/>
              <a:ext cx="76201" cy="50801"/>
            </a:xfrm>
            <a:custGeom>
              <a:avLst/>
              <a:gdLst/>
              <a:ahLst/>
              <a:cxnLst/>
              <a:rect l="0" t="0" r="0" b="0"/>
              <a:pathLst>
                <a:path w="76201" h="50801">
                  <a:moveTo>
                    <a:pt x="0" y="50800"/>
                  </a:moveTo>
                  <a:lnTo>
                    <a:pt x="12700" y="38100"/>
                  </a:lnTo>
                  <a:lnTo>
                    <a:pt x="50800" y="1270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2349500" y="3619500"/>
              <a:ext cx="101601" cy="152401"/>
            </a:xfrm>
            <a:custGeom>
              <a:avLst/>
              <a:gdLst/>
              <a:ahLst/>
              <a:cxnLst/>
              <a:rect l="0" t="0" r="0" b="0"/>
              <a:pathLst>
                <a:path w="101601" h="152401">
                  <a:moveTo>
                    <a:pt x="12700" y="12700"/>
                  </a:moveTo>
                  <a:lnTo>
                    <a:pt x="12700" y="38100"/>
                  </a:lnTo>
                  <a:lnTo>
                    <a:pt x="12700" y="635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25400" y="152400"/>
                  </a:lnTo>
                  <a:lnTo>
                    <a:pt x="38100" y="152400"/>
                  </a:lnTo>
                  <a:lnTo>
                    <a:pt x="63500" y="152400"/>
                  </a:lnTo>
                  <a:lnTo>
                    <a:pt x="50800" y="152400"/>
                  </a:lnTo>
                  <a:lnTo>
                    <a:pt x="63500" y="152400"/>
                  </a:lnTo>
                  <a:lnTo>
                    <a:pt x="101600" y="101600"/>
                  </a:lnTo>
                  <a:lnTo>
                    <a:pt x="101600" y="76200"/>
                  </a:lnTo>
                  <a:lnTo>
                    <a:pt x="101600" y="63500"/>
                  </a:lnTo>
                  <a:lnTo>
                    <a:pt x="101600" y="38100"/>
                  </a:lnTo>
                  <a:lnTo>
                    <a:pt x="101600" y="2540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25400" y="0"/>
                  </a:lnTo>
                  <a:lnTo>
                    <a:pt x="38100" y="12700"/>
                  </a:lnTo>
                  <a:lnTo>
                    <a:pt x="25400" y="12700"/>
                  </a:lnTo>
                  <a:lnTo>
                    <a:pt x="12700" y="25400"/>
                  </a:lnTo>
                  <a:lnTo>
                    <a:pt x="0" y="25400"/>
                  </a:lnTo>
                  <a:lnTo>
                    <a:pt x="12700" y="254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2146300" y="3721100"/>
              <a:ext cx="127001" cy="50801"/>
            </a:xfrm>
            <a:custGeom>
              <a:avLst/>
              <a:gdLst/>
              <a:ahLst/>
              <a:cxnLst/>
              <a:rect l="0" t="0" r="0" b="0"/>
              <a:pathLst>
                <a:path w="127001" h="50801">
                  <a:moveTo>
                    <a:pt x="127000" y="25400"/>
                  </a:moveTo>
                  <a:lnTo>
                    <a:pt x="127000" y="38100"/>
                  </a:lnTo>
                  <a:lnTo>
                    <a:pt x="76200" y="38100"/>
                  </a:lnTo>
                  <a:lnTo>
                    <a:pt x="63500" y="38100"/>
                  </a:lnTo>
                  <a:lnTo>
                    <a:pt x="63500" y="50800"/>
                  </a:lnTo>
                  <a:lnTo>
                    <a:pt x="63500" y="50800"/>
                  </a:lnTo>
                  <a:lnTo>
                    <a:pt x="38100" y="25400"/>
                  </a:lnTo>
                  <a:lnTo>
                    <a:pt x="12700" y="1270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2540000" y="3568700"/>
              <a:ext cx="152401" cy="215901"/>
            </a:xfrm>
            <a:custGeom>
              <a:avLst/>
              <a:gdLst/>
              <a:ahLst/>
              <a:cxnLst/>
              <a:rect l="0" t="0" r="0" b="0"/>
              <a:pathLst>
                <a:path w="152401" h="215901">
                  <a:moveTo>
                    <a:pt x="0" y="2540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0" y="127000"/>
                  </a:lnTo>
                  <a:lnTo>
                    <a:pt x="0" y="1651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12700" y="203200"/>
                  </a:lnTo>
                  <a:lnTo>
                    <a:pt x="12700" y="215900"/>
                  </a:lnTo>
                  <a:lnTo>
                    <a:pt x="25400" y="177800"/>
                  </a:lnTo>
                  <a:lnTo>
                    <a:pt x="38100" y="139700"/>
                  </a:lnTo>
                  <a:lnTo>
                    <a:pt x="38100" y="114300"/>
                  </a:lnTo>
                  <a:lnTo>
                    <a:pt x="50800" y="88900"/>
                  </a:lnTo>
                  <a:lnTo>
                    <a:pt x="63500" y="50800"/>
                  </a:lnTo>
                  <a:lnTo>
                    <a:pt x="63500" y="38100"/>
                  </a:lnTo>
                  <a:lnTo>
                    <a:pt x="76200" y="2540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27000" y="25400"/>
                  </a:lnTo>
                  <a:lnTo>
                    <a:pt x="152400" y="38100"/>
                  </a:lnTo>
                  <a:lnTo>
                    <a:pt x="152400" y="508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2755900" y="3606800"/>
              <a:ext cx="114301" cy="165101"/>
            </a:xfrm>
            <a:custGeom>
              <a:avLst/>
              <a:gdLst/>
              <a:ahLst/>
              <a:cxnLst/>
              <a:rect l="0" t="0" r="0" b="0"/>
              <a:pathLst>
                <a:path w="114301" h="165101">
                  <a:moveTo>
                    <a:pt x="0" y="114300"/>
                  </a:moveTo>
                  <a:lnTo>
                    <a:pt x="0" y="114300"/>
                  </a:lnTo>
                  <a:lnTo>
                    <a:pt x="12700" y="114300"/>
                  </a:lnTo>
                  <a:lnTo>
                    <a:pt x="50800" y="76200"/>
                  </a:lnTo>
                  <a:lnTo>
                    <a:pt x="63500" y="50800"/>
                  </a:lnTo>
                  <a:lnTo>
                    <a:pt x="76200" y="50800"/>
                  </a:lnTo>
                  <a:lnTo>
                    <a:pt x="88900" y="25400"/>
                  </a:lnTo>
                  <a:lnTo>
                    <a:pt x="88900" y="38100"/>
                  </a:lnTo>
                  <a:lnTo>
                    <a:pt x="88900" y="2540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50800" y="12700"/>
                  </a:lnTo>
                  <a:lnTo>
                    <a:pt x="25400" y="127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65100"/>
                  </a:lnTo>
                  <a:lnTo>
                    <a:pt x="12700" y="165100"/>
                  </a:lnTo>
                  <a:lnTo>
                    <a:pt x="0" y="165100"/>
                  </a:lnTo>
                  <a:lnTo>
                    <a:pt x="12700" y="165100"/>
                  </a:lnTo>
                  <a:lnTo>
                    <a:pt x="50800" y="165100"/>
                  </a:lnTo>
                  <a:lnTo>
                    <a:pt x="50800" y="152400"/>
                  </a:lnTo>
                  <a:lnTo>
                    <a:pt x="76200" y="152400"/>
                  </a:lnTo>
                  <a:lnTo>
                    <a:pt x="76200" y="139700"/>
                  </a:lnTo>
                  <a:lnTo>
                    <a:pt x="88900" y="139700"/>
                  </a:lnTo>
                  <a:lnTo>
                    <a:pt x="114300" y="139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2971800" y="3594100"/>
              <a:ext cx="228601" cy="203201"/>
            </a:xfrm>
            <a:custGeom>
              <a:avLst/>
              <a:gdLst/>
              <a:ahLst/>
              <a:cxnLst/>
              <a:rect l="0" t="0" r="0" b="0"/>
              <a:pathLst>
                <a:path w="228601" h="20320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0" y="152400"/>
                  </a:lnTo>
                  <a:lnTo>
                    <a:pt x="12700" y="152400"/>
                  </a:lnTo>
                  <a:lnTo>
                    <a:pt x="12700" y="152400"/>
                  </a:lnTo>
                  <a:lnTo>
                    <a:pt x="38100" y="76200"/>
                  </a:lnTo>
                  <a:lnTo>
                    <a:pt x="50800" y="38100"/>
                  </a:lnTo>
                  <a:lnTo>
                    <a:pt x="50800" y="25400"/>
                  </a:lnTo>
                  <a:lnTo>
                    <a:pt x="76200" y="25400"/>
                  </a:lnTo>
                  <a:lnTo>
                    <a:pt x="76200" y="25400"/>
                  </a:lnTo>
                  <a:lnTo>
                    <a:pt x="76200" y="12700"/>
                  </a:lnTo>
                  <a:lnTo>
                    <a:pt x="76200" y="12700"/>
                  </a:lnTo>
                  <a:lnTo>
                    <a:pt x="88900" y="63500"/>
                  </a:lnTo>
                  <a:lnTo>
                    <a:pt x="88900" y="88900"/>
                  </a:lnTo>
                  <a:lnTo>
                    <a:pt x="88900" y="114300"/>
                  </a:lnTo>
                  <a:lnTo>
                    <a:pt x="88900" y="127000"/>
                  </a:lnTo>
                  <a:lnTo>
                    <a:pt x="88900" y="152400"/>
                  </a:lnTo>
                  <a:lnTo>
                    <a:pt x="88900" y="139700"/>
                  </a:lnTo>
                  <a:lnTo>
                    <a:pt x="101600" y="127000"/>
                  </a:lnTo>
                  <a:lnTo>
                    <a:pt x="114300" y="114300"/>
                  </a:lnTo>
                  <a:lnTo>
                    <a:pt x="152400" y="25400"/>
                  </a:lnTo>
                  <a:lnTo>
                    <a:pt x="177800" y="0"/>
                  </a:lnTo>
                  <a:lnTo>
                    <a:pt x="190500" y="0"/>
                  </a:lnTo>
                  <a:lnTo>
                    <a:pt x="203200" y="0"/>
                  </a:lnTo>
                  <a:lnTo>
                    <a:pt x="215900" y="12700"/>
                  </a:lnTo>
                  <a:lnTo>
                    <a:pt x="228600" y="25400"/>
                  </a:lnTo>
                  <a:lnTo>
                    <a:pt x="228600" y="63500"/>
                  </a:lnTo>
                  <a:lnTo>
                    <a:pt x="228600" y="88900"/>
                  </a:lnTo>
                  <a:lnTo>
                    <a:pt x="228600" y="114300"/>
                  </a:lnTo>
                  <a:lnTo>
                    <a:pt x="228600" y="139700"/>
                  </a:lnTo>
                  <a:lnTo>
                    <a:pt x="228600" y="165100"/>
                  </a:lnTo>
                  <a:lnTo>
                    <a:pt x="228600" y="177800"/>
                  </a:lnTo>
                  <a:lnTo>
                    <a:pt x="228600" y="2032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2006600" y="584200"/>
              <a:ext cx="88901" cy="355601"/>
            </a:xfrm>
            <a:custGeom>
              <a:avLst/>
              <a:gdLst/>
              <a:ahLst/>
              <a:cxnLst/>
              <a:rect l="0" t="0" r="0" b="0"/>
              <a:pathLst>
                <a:path w="88901" h="355601">
                  <a:moveTo>
                    <a:pt x="0" y="0"/>
                  </a:moveTo>
                  <a:lnTo>
                    <a:pt x="12700" y="12700"/>
                  </a:lnTo>
                  <a:lnTo>
                    <a:pt x="12700" y="25400"/>
                  </a:lnTo>
                  <a:lnTo>
                    <a:pt x="38100" y="101600"/>
                  </a:lnTo>
                  <a:lnTo>
                    <a:pt x="50800" y="152400"/>
                  </a:lnTo>
                  <a:lnTo>
                    <a:pt x="50800" y="177800"/>
                  </a:lnTo>
                  <a:lnTo>
                    <a:pt x="50800" y="215900"/>
                  </a:lnTo>
                  <a:lnTo>
                    <a:pt x="63500" y="254000"/>
                  </a:lnTo>
                  <a:lnTo>
                    <a:pt x="76200" y="279400"/>
                  </a:lnTo>
                  <a:lnTo>
                    <a:pt x="76200" y="317500"/>
                  </a:lnTo>
                  <a:lnTo>
                    <a:pt x="88900" y="330200"/>
                  </a:lnTo>
                  <a:lnTo>
                    <a:pt x="88900" y="3556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1968500" y="723900"/>
              <a:ext cx="139701" cy="88901"/>
            </a:xfrm>
            <a:custGeom>
              <a:avLst/>
              <a:gdLst/>
              <a:ahLst/>
              <a:cxnLst/>
              <a:rect l="0" t="0" r="0" b="0"/>
              <a:pathLst>
                <a:path w="139701" h="88901">
                  <a:moveTo>
                    <a:pt x="0" y="88900"/>
                  </a:moveTo>
                  <a:lnTo>
                    <a:pt x="0" y="76200"/>
                  </a:lnTo>
                  <a:lnTo>
                    <a:pt x="38100" y="38100"/>
                  </a:lnTo>
                  <a:lnTo>
                    <a:pt x="76200" y="25400"/>
                  </a:lnTo>
                  <a:lnTo>
                    <a:pt x="101600" y="12700"/>
                  </a:lnTo>
                  <a:lnTo>
                    <a:pt x="127000" y="12700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2184400" y="723900"/>
              <a:ext cx="215901" cy="177801"/>
            </a:xfrm>
            <a:custGeom>
              <a:avLst/>
              <a:gdLst/>
              <a:ahLst/>
              <a:cxnLst/>
              <a:rect l="0" t="0" r="0" b="0"/>
              <a:pathLst>
                <a:path w="215901" h="177801">
                  <a:moveTo>
                    <a:pt x="0" y="38100"/>
                  </a:moveTo>
                  <a:lnTo>
                    <a:pt x="0" y="76200"/>
                  </a:lnTo>
                  <a:lnTo>
                    <a:pt x="12700" y="101600"/>
                  </a:lnTo>
                  <a:lnTo>
                    <a:pt x="25400" y="139700"/>
                  </a:lnTo>
                  <a:lnTo>
                    <a:pt x="38100" y="152400"/>
                  </a:lnTo>
                  <a:lnTo>
                    <a:pt x="50800" y="165100"/>
                  </a:lnTo>
                  <a:lnTo>
                    <a:pt x="50800" y="177800"/>
                  </a:lnTo>
                  <a:lnTo>
                    <a:pt x="76200" y="165100"/>
                  </a:lnTo>
                  <a:lnTo>
                    <a:pt x="88900" y="152400"/>
                  </a:lnTo>
                  <a:lnTo>
                    <a:pt x="88900" y="127000"/>
                  </a:lnTo>
                  <a:lnTo>
                    <a:pt x="88900" y="101600"/>
                  </a:lnTo>
                  <a:lnTo>
                    <a:pt x="88900" y="76200"/>
                  </a:lnTo>
                  <a:lnTo>
                    <a:pt x="101600" y="38100"/>
                  </a:lnTo>
                  <a:lnTo>
                    <a:pt x="101600" y="25400"/>
                  </a:lnTo>
                  <a:lnTo>
                    <a:pt x="101600" y="12700"/>
                  </a:lnTo>
                  <a:lnTo>
                    <a:pt x="101600" y="25400"/>
                  </a:lnTo>
                  <a:lnTo>
                    <a:pt x="114300" y="38100"/>
                  </a:lnTo>
                  <a:lnTo>
                    <a:pt x="114300" y="38100"/>
                  </a:lnTo>
                  <a:lnTo>
                    <a:pt x="152400" y="114300"/>
                  </a:lnTo>
                  <a:lnTo>
                    <a:pt x="165100" y="139700"/>
                  </a:lnTo>
                  <a:lnTo>
                    <a:pt x="177800" y="152400"/>
                  </a:lnTo>
                  <a:lnTo>
                    <a:pt x="190500" y="165100"/>
                  </a:lnTo>
                  <a:lnTo>
                    <a:pt x="203200" y="165100"/>
                  </a:lnTo>
                  <a:lnTo>
                    <a:pt x="203200" y="139700"/>
                  </a:lnTo>
                  <a:lnTo>
                    <a:pt x="203200" y="114300"/>
                  </a:lnTo>
                  <a:lnTo>
                    <a:pt x="215900" y="88900"/>
                  </a:lnTo>
                  <a:lnTo>
                    <a:pt x="215900" y="63500"/>
                  </a:lnTo>
                  <a:lnTo>
                    <a:pt x="215900" y="38100"/>
                  </a:lnTo>
                  <a:lnTo>
                    <a:pt x="215900" y="12700"/>
                  </a:lnTo>
                  <a:lnTo>
                    <a:pt x="203200" y="12700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2476500" y="723900"/>
              <a:ext cx="114301" cy="190501"/>
            </a:xfrm>
            <a:custGeom>
              <a:avLst/>
              <a:gdLst/>
              <a:ahLst/>
              <a:cxnLst/>
              <a:rect l="0" t="0" r="0" b="0"/>
              <a:pathLst>
                <a:path w="114301" h="190501">
                  <a:moveTo>
                    <a:pt x="0" y="63500"/>
                  </a:moveTo>
                  <a:lnTo>
                    <a:pt x="0" y="762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38100" y="165100"/>
                  </a:lnTo>
                  <a:lnTo>
                    <a:pt x="50800" y="177800"/>
                  </a:lnTo>
                  <a:lnTo>
                    <a:pt x="38100" y="190500"/>
                  </a:lnTo>
                  <a:lnTo>
                    <a:pt x="50800" y="190500"/>
                  </a:lnTo>
                  <a:lnTo>
                    <a:pt x="88900" y="152400"/>
                  </a:lnTo>
                  <a:lnTo>
                    <a:pt x="101600" y="139700"/>
                  </a:lnTo>
                  <a:lnTo>
                    <a:pt x="114300" y="101600"/>
                  </a:lnTo>
                  <a:lnTo>
                    <a:pt x="114300" y="76200"/>
                  </a:lnTo>
                  <a:lnTo>
                    <a:pt x="101600" y="50800"/>
                  </a:lnTo>
                  <a:lnTo>
                    <a:pt x="101600" y="38100"/>
                  </a:lnTo>
                  <a:lnTo>
                    <a:pt x="76200" y="12700"/>
                  </a:lnTo>
                  <a:lnTo>
                    <a:pt x="63500" y="12700"/>
                  </a:lnTo>
                  <a:lnTo>
                    <a:pt x="38100" y="12700"/>
                  </a:lnTo>
                  <a:lnTo>
                    <a:pt x="25400" y="0"/>
                  </a:lnTo>
                  <a:lnTo>
                    <a:pt x="12700" y="12700"/>
                  </a:lnTo>
                  <a:lnTo>
                    <a:pt x="12700" y="0"/>
                  </a:ln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2717800" y="77470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0"/>
                  </a:moveTo>
                  <a:lnTo>
                    <a:pt x="63500" y="0"/>
                  </a:lnTo>
                  <a:lnTo>
                    <a:pt x="889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77800" y="12700"/>
                  </a:lnTo>
                  <a:lnTo>
                    <a:pt x="190500" y="12700"/>
                  </a:lnTo>
                  <a:lnTo>
                    <a:pt x="203200" y="25400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2743200" y="901700"/>
              <a:ext cx="215901" cy="12701"/>
            </a:xfrm>
            <a:custGeom>
              <a:avLst/>
              <a:gdLst/>
              <a:ahLst/>
              <a:cxnLst/>
              <a:rect l="0" t="0" r="0" b="0"/>
              <a:pathLst>
                <a:path w="215901" h="12701">
                  <a:moveTo>
                    <a:pt x="0" y="12700"/>
                  </a:moveTo>
                  <a:lnTo>
                    <a:pt x="12700" y="12700"/>
                  </a:lnTo>
                  <a:lnTo>
                    <a:pt x="12700" y="12700"/>
                  </a:lnTo>
                  <a:lnTo>
                    <a:pt x="101600" y="1270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190500" y="12700"/>
                  </a:lnTo>
                  <a:lnTo>
                    <a:pt x="203200" y="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2692400" y="622300"/>
              <a:ext cx="241301" cy="76201"/>
            </a:xfrm>
            <a:custGeom>
              <a:avLst/>
              <a:gdLst/>
              <a:ahLst/>
              <a:cxnLst/>
              <a:rect l="0" t="0" r="0" b="0"/>
              <a:pathLst>
                <a:path w="241301" h="76201">
                  <a:moveTo>
                    <a:pt x="0" y="63500"/>
                  </a:moveTo>
                  <a:lnTo>
                    <a:pt x="0" y="50800"/>
                  </a:lnTo>
                  <a:lnTo>
                    <a:pt x="0" y="38100"/>
                  </a:lnTo>
                  <a:lnTo>
                    <a:pt x="0" y="25400"/>
                  </a:lnTo>
                  <a:lnTo>
                    <a:pt x="25400" y="12700"/>
                  </a:lnTo>
                  <a:lnTo>
                    <a:pt x="50800" y="12700"/>
                  </a:lnTo>
                  <a:lnTo>
                    <a:pt x="63500" y="12700"/>
                  </a:lnTo>
                  <a:lnTo>
                    <a:pt x="88900" y="38100"/>
                  </a:lnTo>
                  <a:lnTo>
                    <a:pt x="101600" y="50800"/>
                  </a:lnTo>
                  <a:lnTo>
                    <a:pt x="114300" y="63500"/>
                  </a:lnTo>
                  <a:lnTo>
                    <a:pt x="139700" y="76200"/>
                  </a:lnTo>
                  <a:lnTo>
                    <a:pt x="165100" y="76200"/>
                  </a:lnTo>
                  <a:lnTo>
                    <a:pt x="177800" y="76200"/>
                  </a:lnTo>
                  <a:lnTo>
                    <a:pt x="215900" y="63500"/>
                  </a:lnTo>
                  <a:lnTo>
                    <a:pt x="215900" y="63500"/>
                  </a:lnTo>
                  <a:lnTo>
                    <a:pt x="241300" y="50800"/>
                  </a:lnTo>
                  <a:lnTo>
                    <a:pt x="241300" y="25400"/>
                  </a:lnTo>
                  <a:lnTo>
                    <a:pt x="241300" y="25400"/>
                  </a:lnTo>
                  <a:lnTo>
                    <a:pt x="228600" y="0"/>
                  </a:lnTo>
                  <a:lnTo>
                    <a:pt x="241300" y="0"/>
                  </a:lnTo>
                  <a:lnTo>
                    <a:pt x="228600" y="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2451100" y="723900"/>
              <a:ext cx="25401" cy="38101"/>
            </a:xfrm>
            <a:custGeom>
              <a:avLst/>
              <a:gdLst/>
              <a:ahLst/>
              <a:cxnLst/>
              <a:rect l="0" t="0" r="0" b="0"/>
              <a:pathLst>
                <a:path w="25401" h="38101">
                  <a:moveTo>
                    <a:pt x="2540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2032000" y="1054100"/>
              <a:ext cx="215901" cy="190501"/>
            </a:xfrm>
            <a:custGeom>
              <a:avLst/>
              <a:gdLst/>
              <a:ahLst/>
              <a:cxnLst/>
              <a:rect l="0" t="0" r="0" b="0"/>
              <a:pathLst>
                <a:path w="215901" h="190501">
                  <a:moveTo>
                    <a:pt x="101600" y="12700"/>
                  </a:moveTo>
                  <a:lnTo>
                    <a:pt x="76200" y="1270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25400" y="25400"/>
                  </a:lnTo>
                  <a:lnTo>
                    <a:pt x="12700" y="38100"/>
                  </a:lnTo>
                  <a:lnTo>
                    <a:pt x="12700" y="76200"/>
                  </a:lnTo>
                  <a:lnTo>
                    <a:pt x="0" y="101600"/>
                  </a:lnTo>
                  <a:lnTo>
                    <a:pt x="0" y="139700"/>
                  </a:lnTo>
                  <a:lnTo>
                    <a:pt x="12700" y="165100"/>
                  </a:lnTo>
                  <a:lnTo>
                    <a:pt x="25400" y="177800"/>
                  </a:lnTo>
                  <a:lnTo>
                    <a:pt x="38100" y="190500"/>
                  </a:lnTo>
                  <a:lnTo>
                    <a:pt x="63500" y="177800"/>
                  </a:lnTo>
                  <a:lnTo>
                    <a:pt x="76200" y="165100"/>
                  </a:lnTo>
                  <a:lnTo>
                    <a:pt x="88900" y="152400"/>
                  </a:lnTo>
                  <a:lnTo>
                    <a:pt x="101600" y="139700"/>
                  </a:lnTo>
                  <a:lnTo>
                    <a:pt x="114300" y="101600"/>
                  </a:lnTo>
                  <a:lnTo>
                    <a:pt x="127000" y="76200"/>
                  </a:lnTo>
                  <a:lnTo>
                    <a:pt x="127000" y="50800"/>
                  </a:lnTo>
                  <a:lnTo>
                    <a:pt x="139700" y="38100"/>
                  </a:lnTo>
                  <a:lnTo>
                    <a:pt x="152400" y="38100"/>
                  </a:lnTo>
                  <a:lnTo>
                    <a:pt x="165100" y="76200"/>
                  </a:lnTo>
                  <a:lnTo>
                    <a:pt x="177800" y="101600"/>
                  </a:lnTo>
                  <a:lnTo>
                    <a:pt x="177800" y="127000"/>
                  </a:lnTo>
                  <a:lnTo>
                    <a:pt x="177800" y="139700"/>
                  </a:lnTo>
                  <a:lnTo>
                    <a:pt x="190500" y="152400"/>
                  </a:lnTo>
                  <a:lnTo>
                    <a:pt x="215900" y="1651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2260600" y="1079500"/>
              <a:ext cx="190501" cy="139701"/>
            </a:xfrm>
            <a:custGeom>
              <a:avLst/>
              <a:gdLst/>
              <a:ahLst/>
              <a:cxnLst/>
              <a:rect l="0" t="0" r="0" b="0"/>
              <a:pathLst>
                <a:path w="190501" h="139701">
                  <a:moveTo>
                    <a:pt x="0" y="12700"/>
                  </a:moveTo>
                  <a:lnTo>
                    <a:pt x="12700" y="25400"/>
                  </a:lnTo>
                  <a:lnTo>
                    <a:pt x="12700" y="50800"/>
                  </a:lnTo>
                  <a:lnTo>
                    <a:pt x="25400" y="76200"/>
                  </a:lnTo>
                  <a:lnTo>
                    <a:pt x="38100" y="101600"/>
                  </a:lnTo>
                  <a:lnTo>
                    <a:pt x="38100" y="114300"/>
                  </a:lnTo>
                  <a:lnTo>
                    <a:pt x="50800" y="127000"/>
                  </a:lnTo>
                  <a:lnTo>
                    <a:pt x="63500" y="114300"/>
                  </a:lnTo>
                  <a:lnTo>
                    <a:pt x="76200" y="101600"/>
                  </a:lnTo>
                  <a:lnTo>
                    <a:pt x="76200" y="76200"/>
                  </a:lnTo>
                  <a:lnTo>
                    <a:pt x="76200" y="50800"/>
                  </a:lnTo>
                  <a:lnTo>
                    <a:pt x="88900" y="25400"/>
                  </a:lnTo>
                  <a:lnTo>
                    <a:pt x="101600" y="127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27000" y="12700"/>
                  </a:lnTo>
                  <a:lnTo>
                    <a:pt x="139700" y="25400"/>
                  </a:lnTo>
                  <a:lnTo>
                    <a:pt x="152400" y="50800"/>
                  </a:lnTo>
                  <a:lnTo>
                    <a:pt x="165100" y="76200"/>
                  </a:lnTo>
                  <a:lnTo>
                    <a:pt x="177800" y="101600"/>
                  </a:lnTo>
                  <a:lnTo>
                    <a:pt x="177800" y="127000"/>
                  </a:lnTo>
                  <a:lnTo>
                    <a:pt x="190500" y="139700"/>
                  </a:lnTo>
                  <a:lnTo>
                    <a:pt x="190500" y="139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2501900" y="1079500"/>
              <a:ext cx="101601" cy="266701"/>
            </a:xfrm>
            <a:custGeom>
              <a:avLst/>
              <a:gdLst/>
              <a:ahLst/>
              <a:cxnLst/>
              <a:rect l="0" t="0" r="0" b="0"/>
              <a:pathLst>
                <a:path w="101601" h="266701">
                  <a:moveTo>
                    <a:pt x="38100" y="0"/>
                  </a:moveTo>
                  <a:lnTo>
                    <a:pt x="1270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143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12700" y="127000"/>
                  </a:lnTo>
                  <a:lnTo>
                    <a:pt x="38100" y="88900"/>
                  </a:lnTo>
                  <a:lnTo>
                    <a:pt x="63500" y="63500"/>
                  </a:lnTo>
                  <a:lnTo>
                    <a:pt x="76200" y="50800"/>
                  </a:lnTo>
                  <a:lnTo>
                    <a:pt x="76200" y="25400"/>
                  </a:lnTo>
                  <a:lnTo>
                    <a:pt x="76200" y="12700"/>
                  </a:lnTo>
                  <a:lnTo>
                    <a:pt x="76200" y="63500"/>
                  </a:lnTo>
                  <a:lnTo>
                    <a:pt x="88900" y="88900"/>
                  </a:lnTo>
                  <a:lnTo>
                    <a:pt x="101600" y="114300"/>
                  </a:lnTo>
                  <a:lnTo>
                    <a:pt x="101600" y="139700"/>
                  </a:lnTo>
                  <a:lnTo>
                    <a:pt x="101600" y="177800"/>
                  </a:lnTo>
                  <a:lnTo>
                    <a:pt x="101600" y="203200"/>
                  </a:lnTo>
                  <a:lnTo>
                    <a:pt x="101600" y="228600"/>
                  </a:lnTo>
                  <a:lnTo>
                    <a:pt x="101600" y="254000"/>
                  </a:lnTo>
                  <a:lnTo>
                    <a:pt x="101600" y="241300"/>
                  </a:lnTo>
                  <a:lnTo>
                    <a:pt x="101600" y="254000"/>
                  </a:lnTo>
                  <a:lnTo>
                    <a:pt x="76200" y="266700"/>
                  </a:lnTo>
                  <a:lnTo>
                    <a:pt x="50800" y="266700"/>
                  </a:lnTo>
                  <a:lnTo>
                    <a:pt x="38100" y="254000"/>
                  </a:lnTo>
                  <a:lnTo>
                    <a:pt x="25400" y="241300"/>
                  </a:lnTo>
                  <a:lnTo>
                    <a:pt x="25400" y="228600"/>
                  </a:lnTo>
                  <a:lnTo>
                    <a:pt x="25400" y="203200"/>
                  </a:lnTo>
                  <a:lnTo>
                    <a:pt x="38100" y="1905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2667000" y="977900"/>
              <a:ext cx="50801" cy="266701"/>
            </a:xfrm>
            <a:custGeom>
              <a:avLst/>
              <a:gdLst/>
              <a:ahLst/>
              <a:cxnLst/>
              <a:rect l="0" t="0" r="0" b="0"/>
              <a:pathLst>
                <a:path w="50801" h="266701">
                  <a:moveTo>
                    <a:pt x="0" y="0"/>
                  </a:moveTo>
                  <a:lnTo>
                    <a:pt x="0" y="0"/>
                  </a:lnTo>
                  <a:lnTo>
                    <a:pt x="12700" y="76200"/>
                  </a:lnTo>
                  <a:lnTo>
                    <a:pt x="25400" y="114300"/>
                  </a:lnTo>
                  <a:lnTo>
                    <a:pt x="25400" y="152400"/>
                  </a:lnTo>
                  <a:lnTo>
                    <a:pt x="38100" y="177800"/>
                  </a:lnTo>
                  <a:lnTo>
                    <a:pt x="50800" y="215900"/>
                  </a:lnTo>
                  <a:lnTo>
                    <a:pt x="50800" y="241300"/>
                  </a:lnTo>
                  <a:lnTo>
                    <a:pt x="50800" y="254000"/>
                  </a:lnTo>
                  <a:lnTo>
                    <a:pt x="50800" y="266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2781300" y="1079500"/>
              <a:ext cx="165101" cy="139701"/>
            </a:xfrm>
            <a:custGeom>
              <a:avLst/>
              <a:gdLst/>
              <a:ahLst/>
              <a:cxnLst/>
              <a:rect l="0" t="0" r="0" b="0"/>
              <a:pathLst>
                <a:path w="165101" h="139701">
                  <a:moveTo>
                    <a:pt x="0" y="139700"/>
                  </a:moveTo>
                  <a:lnTo>
                    <a:pt x="0" y="127000"/>
                  </a:lnTo>
                  <a:lnTo>
                    <a:pt x="38100" y="101600"/>
                  </a:lnTo>
                  <a:lnTo>
                    <a:pt x="63500" y="76200"/>
                  </a:lnTo>
                  <a:lnTo>
                    <a:pt x="63500" y="50800"/>
                  </a:lnTo>
                  <a:lnTo>
                    <a:pt x="76200" y="38100"/>
                  </a:lnTo>
                  <a:lnTo>
                    <a:pt x="88900" y="38100"/>
                  </a:lnTo>
                  <a:lnTo>
                    <a:pt x="63500" y="1270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50800" y="12700"/>
                  </a:lnTo>
                  <a:lnTo>
                    <a:pt x="50800" y="0"/>
                  </a:lnTo>
                  <a:lnTo>
                    <a:pt x="25400" y="50800"/>
                  </a:lnTo>
                  <a:lnTo>
                    <a:pt x="25400" y="762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38100" y="139700"/>
                  </a:lnTo>
                  <a:lnTo>
                    <a:pt x="63500" y="139700"/>
                  </a:lnTo>
                  <a:lnTo>
                    <a:pt x="76200" y="139700"/>
                  </a:lnTo>
                  <a:lnTo>
                    <a:pt x="101600" y="139700"/>
                  </a:lnTo>
                  <a:lnTo>
                    <a:pt x="127000" y="139700"/>
                  </a:lnTo>
                  <a:lnTo>
                    <a:pt x="152400" y="139700"/>
                  </a:lnTo>
                  <a:lnTo>
                    <a:pt x="165100" y="1397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2959100" y="1092200"/>
              <a:ext cx="114301" cy="215901"/>
            </a:xfrm>
            <a:custGeom>
              <a:avLst/>
              <a:gdLst/>
              <a:ahLst/>
              <a:cxnLst/>
              <a:rect l="0" t="0" r="0" b="0"/>
              <a:pathLst>
                <a:path w="114301" h="215901">
                  <a:moveTo>
                    <a:pt x="88900" y="0"/>
                  </a:moveTo>
                  <a:lnTo>
                    <a:pt x="76200" y="0"/>
                  </a:lnTo>
                  <a:lnTo>
                    <a:pt x="76200" y="12700"/>
                  </a:lnTo>
                  <a:lnTo>
                    <a:pt x="38100" y="38100"/>
                  </a:lnTo>
                  <a:lnTo>
                    <a:pt x="38100" y="63500"/>
                  </a:lnTo>
                  <a:lnTo>
                    <a:pt x="63500" y="101600"/>
                  </a:lnTo>
                  <a:lnTo>
                    <a:pt x="76200" y="101600"/>
                  </a:lnTo>
                  <a:lnTo>
                    <a:pt x="88900" y="114300"/>
                  </a:lnTo>
                  <a:lnTo>
                    <a:pt x="101600" y="127000"/>
                  </a:lnTo>
                  <a:lnTo>
                    <a:pt x="114300" y="139700"/>
                  </a:lnTo>
                  <a:lnTo>
                    <a:pt x="114300" y="152400"/>
                  </a:lnTo>
                  <a:lnTo>
                    <a:pt x="101600" y="165100"/>
                  </a:lnTo>
                  <a:lnTo>
                    <a:pt x="101600" y="152400"/>
                  </a:lnTo>
                  <a:lnTo>
                    <a:pt x="101600" y="165100"/>
                  </a:lnTo>
                  <a:lnTo>
                    <a:pt x="63500" y="190500"/>
                  </a:lnTo>
                  <a:lnTo>
                    <a:pt x="38100" y="203200"/>
                  </a:lnTo>
                  <a:lnTo>
                    <a:pt x="25400" y="2032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E20019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3657600" y="2781300"/>
              <a:ext cx="114301" cy="88901"/>
            </a:xfrm>
            <a:custGeom>
              <a:avLst/>
              <a:gdLst/>
              <a:ahLst/>
              <a:cxnLst/>
              <a:rect l="0" t="0" r="0" b="0"/>
              <a:pathLst>
                <a:path w="114301" h="88901">
                  <a:moveTo>
                    <a:pt x="12700" y="0"/>
                  </a:moveTo>
                  <a:lnTo>
                    <a:pt x="0" y="254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38100" y="88900"/>
                  </a:lnTo>
                  <a:lnTo>
                    <a:pt x="63500" y="88900"/>
                  </a:lnTo>
                  <a:lnTo>
                    <a:pt x="63500" y="88900"/>
                  </a:lnTo>
                  <a:lnTo>
                    <a:pt x="88900" y="88900"/>
                  </a:lnTo>
                  <a:lnTo>
                    <a:pt x="101600" y="88900"/>
                  </a:lnTo>
                  <a:lnTo>
                    <a:pt x="88900" y="88900"/>
                  </a:lnTo>
                  <a:lnTo>
                    <a:pt x="101600" y="88900"/>
                  </a:lnTo>
                  <a:lnTo>
                    <a:pt x="1143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3746500" y="2781300"/>
              <a:ext cx="25401" cy="177801"/>
            </a:xfrm>
            <a:custGeom>
              <a:avLst/>
              <a:gdLst/>
              <a:ahLst/>
              <a:cxnLst/>
              <a:rect l="0" t="0" r="0" b="0"/>
              <a:pathLst>
                <a:path w="25401" h="177801">
                  <a:moveTo>
                    <a:pt x="0" y="0"/>
                  </a:moveTo>
                  <a:lnTo>
                    <a:pt x="0" y="12700"/>
                  </a:lnTo>
                  <a:lnTo>
                    <a:pt x="0" y="635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12700" y="152400"/>
                  </a:lnTo>
                  <a:lnTo>
                    <a:pt x="25400" y="177800"/>
                  </a:lnTo>
                  <a:lnTo>
                    <a:pt x="12700" y="165100"/>
                  </a:lnTo>
                  <a:lnTo>
                    <a:pt x="25400" y="177800"/>
                  </a:lnTo>
                  <a:lnTo>
                    <a:pt x="254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3860800" y="293370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3949700" y="280670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0" y="0"/>
                  </a:moveTo>
                  <a:lnTo>
                    <a:pt x="0" y="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76200" y="25400"/>
                  </a:lnTo>
                  <a:lnTo>
                    <a:pt x="76200" y="12700"/>
                  </a:lnTo>
                  <a:lnTo>
                    <a:pt x="76200" y="25400"/>
                  </a:lnTo>
                  <a:lnTo>
                    <a:pt x="50800" y="63500"/>
                  </a:lnTo>
                  <a:lnTo>
                    <a:pt x="38100" y="76200"/>
                  </a:lnTo>
                  <a:lnTo>
                    <a:pt x="25400" y="1016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27000"/>
                  </a:lnTo>
                  <a:lnTo>
                    <a:pt x="0" y="127000"/>
                  </a:lnTo>
                  <a:lnTo>
                    <a:pt x="63500" y="139700"/>
                  </a:lnTo>
                  <a:lnTo>
                    <a:pt x="88900" y="139700"/>
                  </a:lnTo>
                  <a:lnTo>
                    <a:pt x="114300" y="139700"/>
                  </a:lnTo>
                  <a:lnTo>
                    <a:pt x="127000" y="139700"/>
                  </a:lnTo>
                  <a:lnTo>
                    <a:pt x="139700" y="139700"/>
                  </a:lnTo>
                  <a:lnTo>
                    <a:pt x="152400" y="152400"/>
                  </a:lnTo>
                  <a:lnTo>
                    <a:pt x="152400" y="139700"/>
                  </a:lnTo>
                  <a:lnTo>
                    <a:pt x="1524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3606800" y="3048000"/>
              <a:ext cx="584201" cy="50801"/>
            </a:xfrm>
            <a:custGeom>
              <a:avLst/>
              <a:gdLst/>
              <a:ahLst/>
              <a:cxnLst/>
              <a:rect l="0" t="0" r="0" b="0"/>
              <a:pathLst>
                <a:path w="584201" h="50801">
                  <a:moveTo>
                    <a:pt x="584200" y="0"/>
                  </a:moveTo>
                  <a:lnTo>
                    <a:pt x="558800" y="0"/>
                  </a:lnTo>
                  <a:lnTo>
                    <a:pt x="533400" y="0"/>
                  </a:lnTo>
                  <a:lnTo>
                    <a:pt x="495300" y="0"/>
                  </a:lnTo>
                  <a:lnTo>
                    <a:pt x="469900" y="0"/>
                  </a:lnTo>
                  <a:lnTo>
                    <a:pt x="431800" y="0"/>
                  </a:lnTo>
                  <a:lnTo>
                    <a:pt x="393700" y="0"/>
                  </a:lnTo>
                  <a:lnTo>
                    <a:pt x="342900" y="0"/>
                  </a:lnTo>
                  <a:lnTo>
                    <a:pt x="304800" y="0"/>
                  </a:lnTo>
                  <a:lnTo>
                    <a:pt x="254000" y="0"/>
                  </a:lnTo>
                  <a:lnTo>
                    <a:pt x="203200" y="12700"/>
                  </a:lnTo>
                  <a:lnTo>
                    <a:pt x="165100" y="12700"/>
                  </a:lnTo>
                  <a:lnTo>
                    <a:pt x="127000" y="25400"/>
                  </a:lnTo>
                  <a:lnTo>
                    <a:pt x="88900" y="25400"/>
                  </a:lnTo>
                  <a:lnTo>
                    <a:pt x="50800" y="38100"/>
                  </a:lnTo>
                  <a:lnTo>
                    <a:pt x="25400" y="38100"/>
                  </a:lnTo>
                  <a:lnTo>
                    <a:pt x="12700" y="50800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3771900" y="3149600"/>
              <a:ext cx="127001" cy="203201"/>
            </a:xfrm>
            <a:custGeom>
              <a:avLst/>
              <a:gdLst/>
              <a:ahLst/>
              <a:cxnLst/>
              <a:rect l="0" t="0" r="0" b="0"/>
              <a:pathLst>
                <a:path w="127001" h="203201">
                  <a:moveTo>
                    <a:pt x="50800" y="12700"/>
                  </a:moveTo>
                  <a:lnTo>
                    <a:pt x="50800" y="0"/>
                  </a:lnTo>
                  <a:lnTo>
                    <a:pt x="50800" y="12700"/>
                  </a:lnTo>
                  <a:lnTo>
                    <a:pt x="12700" y="254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38100" y="88900"/>
                  </a:lnTo>
                  <a:lnTo>
                    <a:pt x="63500" y="101600"/>
                  </a:lnTo>
                  <a:lnTo>
                    <a:pt x="88900" y="114300"/>
                  </a:lnTo>
                  <a:lnTo>
                    <a:pt x="101600" y="127000"/>
                  </a:lnTo>
                  <a:lnTo>
                    <a:pt x="114300" y="139700"/>
                  </a:lnTo>
                  <a:lnTo>
                    <a:pt x="127000" y="139700"/>
                  </a:lnTo>
                  <a:lnTo>
                    <a:pt x="127000" y="165100"/>
                  </a:lnTo>
                  <a:lnTo>
                    <a:pt x="127000" y="177800"/>
                  </a:lnTo>
                  <a:lnTo>
                    <a:pt x="127000" y="190500"/>
                  </a:lnTo>
                  <a:lnTo>
                    <a:pt x="101600" y="203200"/>
                  </a:lnTo>
                  <a:lnTo>
                    <a:pt x="88900" y="203200"/>
                  </a:lnTo>
                  <a:lnTo>
                    <a:pt x="76200" y="203200"/>
                  </a:lnTo>
                  <a:lnTo>
                    <a:pt x="63500" y="190500"/>
                  </a:lnTo>
                  <a:lnTo>
                    <a:pt x="63500" y="177800"/>
                  </a:lnTo>
                  <a:lnTo>
                    <a:pt x="63500" y="177800"/>
                  </a:lnTo>
                  <a:lnTo>
                    <a:pt x="63500" y="114300"/>
                  </a:lnTo>
                  <a:lnTo>
                    <a:pt x="63500" y="88900"/>
                  </a:lnTo>
                  <a:lnTo>
                    <a:pt x="76200" y="63500"/>
                  </a:lnTo>
                  <a:lnTo>
                    <a:pt x="88900" y="50800"/>
                  </a:lnTo>
                  <a:lnTo>
                    <a:pt x="88900" y="2540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88900" y="1270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50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4013200" y="3289300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0"/>
                  </a:moveTo>
                  <a:lnTo>
                    <a:pt x="0" y="0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4076700" y="3162300"/>
              <a:ext cx="152401" cy="76201"/>
            </a:xfrm>
            <a:custGeom>
              <a:avLst/>
              <a:gdLst/>
              <a:ahLst/>
              <a:cxnLst/>
              <a:rect l="0" t="0" r="0" b="0"/>
              <a:pathLst>
                <a:path w="152401" h="76201">
                  <a:moveTo>
                    <a:pt x="0" y="0"/>
                  </a:moveTo>
                  <a:lnTo>
                    <a:pt x="0" y="38100"/>
                  </a:lnTo>
                  <a:lnTo>
                    <a:pt x="0" y="381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38100" y="76200"/>
                  </a:lnTo>
                  <a:lnTo>
                    <a:pt x="63500" y="76200"/>
                  </a:lnTo>
                  <a:lnTo>
                    <a:pt x="76200" y="76200"/>
                  </a:lnTo>
                  <a:lnTo>
                    <a:pt x="88900" y="76200"/>
                  </a:lnTo>
                  <a:lnTo>
                    <a:pt x="114300" y="63500"/>
                  </a:lnTo>
                  <a:lnTo>
                    <a:pt x="127000" y="50800"/>
                  </a:lnTo>
                  <a:lnTo>
                    <a:pt x="1524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4191000" y="3136900"/>
              <a:ext cx="1" cy="215901"/>
            </a:xfrm>
            <a:custGeom>
              <a:avLst/>
              <a:gdLst/>
              <a:ahLst/>
              <a:cxnLst/>
              <a:rect l="0" t="0" r="0" b="0"/>
              <a:pathLst>
                <a:path w="1" h="215901">
                  <a:moveTo>
                    <a:pt x="0" y="0"/>
                  </a:moveTo>
                  <a:lnTo>
                    <a:pt x="0" y="12700"/>
                  </a:lnTo>
                  <a:lnTo>
                    <a:pt x="0" y="38100"/>
                  </a:lnTo>
                  <a:lnTo>
                    <a:pt x="0" y="635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52400"/>
                  </a:lnTo>
                  <a:lnTo>
                    <a:pt x="0" y="152400"/>
                  </a:lnTo>
                  <a:lnTo>
                    <a:pt x="0" y="152400"/>
                  </a:lnTo>
                  <a:lnTo>
                    <a:pt x="0" y="1905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4648200" y="1587500"/>
              <a:ext cx="406401" cy="304801"/>
            </a:xfrm>
            <a:custGeom>
              <a:avLst/>
              <a:gdLst/>
              <a:ahLst/>
              <a:cxnLst/>
              <a:rect l="0" t="0" r="0" b="0"/>
              <a:pathLst>
                <a:path w="406401" h="304801">
                  <a:moveTo>
                    <a:pt x="266700" y="25400"/>
                  </a:moveTo>
                  <a:lnTo>
                    <a:pt x="228600" y="12700"/>
                  </a:lnTo>
                  <a:lnTo>
                    <a:pt x="215900" y="0"/>
                  </a:lnTo>
                  <a:lnTo>
                    <a:pt x="177800" y="0"/>
                  </a:lnTo>
                  <a:lnTo>
                    <a:pt x="152400" y="0"/>
                  </a:lnTo>
                  <a:lnTo>
                    <a:pt x="127000" y="12700"/>
                  </a:lnTo>
                  <a:lnTo>
                    <a:pt x="114300" y="25400"/>
                  </a:lnTo>
                  <a:lnTo>
                    <a:pt x="88900" y="25400"/>
                  </a:lnTo>
                  <a:lnTo>
                    <a:pt x="63500" y="50800"/>
                  </a:lnTo>
                  <a:lnTo>
                    <a:pt x="38100" y="63500"/>
                  </a:lnTo>
                  <a:lnTo>
                    <a:pt x="25400" y="76200"/>
                  </a:lnTo>
                  <a:lnTo>
                    <a:pt x="12700" y="114300"/>
                  </a:lnTo>
                  <a:lnTo>
                    <a:pt x="0" y="139700"/>
                  </a:lnTo>
                  <a:lnTo>
                    <a:pt x="0" y="165100"/>
                  </a:lnTo>
                  <a:lnTo>
                    <a:pt x="0" y="190500"/>
                  </a:lnTo>
                  <a:lnTo>
                    <a:pt x="12700" y="215900"/>
                  </a:lnTo>
                  <a:lnTo>
                    <a:pt x="25400" y="228600"/>
                  </a:lnTo>
                  <a:lnTo>
                    <a:pt x="63500" y="266700"/>
                  </a:lnTo>
                  <a:lnTo>
                    <a:pt x="88900" y="279400"/>
                  </a:lnTo>
                  <a:lnTo>
                    <a:pt x="114300" y="292100"/>
                  </a:lnTo>
                  <a:lnTo>
                    <a:pt x="152400" y="304800"/>
                  </a:lnTo>
                  <a:lnTo>
                    <a:pt x="190500" y="304800"/>
                  </a:lnTo>
                  <a:lnTo>
                    <a:pt x="228600" y="304800"/>
                  </a:lnTo>
                  <a:lnTo>
                    <a:pt x="266700" y="292100"/>
                  </a:lnTo>
                  <a:lnTo>
                    <a:pt x="304800" y="292100"/>
                  </a:lnTo>
                  <a:lnTo>
                    <a:pt x="330200" y="266700"/>
                  </a:lnTo>
                  <a:lnTo>
                    <a:pt x="355600" y="241300"/>
                  </a:lnTo>
                  <a:lnTo>
                    <a:pt x="381000" y="228600"/>
                  </a:lnTo>
                  <a:lnTo>
                    <a:pt x="393700" y="203200"/>
                  </a:lnTo>
                  <a:lnTo>
                    <a:pt x="406400" y="165100"/>
                  </a:lnTo>
                  <a:lnTo>
                    <a:pt x="406400" y="139700"/>
                  </a:lnTo>
                  <a:lnTo>
                    <a:pt x="393700" y="114300"/>
                  </a:lnTo>
                  <a:lnTo>
                    <a:pt x="381000" y="88900"/>
                  </a:lnTo>
                  <a:lnTo>
                    <a:pt x="355600" y="76200"/>
                  </a:lnTo>
                  <a:lnTo>
                    <a:pt x="330200" y="50800"/>
                  </a:lnTo>
                  <a:lnTo>
                    <a:pt x="304800" y="38100"/>
                  </a:lnTo>
                  <a:lnTo>
                    <a:pt x="266700" y="25400"/>
                  </a:ln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3276600" y="1765300"/>
              <a:ext cx="469901" cy="330201"/>
            </a:xfrm>
            <a:custGeom>
              <a:avLst/>
              <a:gdLst/>
              <a:ahLst/>
              <a:cxnLst/>
              <a:rect l="0" t="0" r="0" b="0"/>
              <a:pathLst>
                <a:path w="469901" h="330201">
                  <a:moveTo>
                    <a:pt x="228600" y="0"/>
                  </a:moveTo>
                  <a:lnTo>
                    <a:pt x="177800" y="0"/>
                  </a:lnTo>
                  <a:lnTo>
                    <a:pt x="139700" y="12700"/>
                  </a:lnTo>
                  <a:lnTo>
                    <a:pt x="114300" y="25400"/>
                  </a:lnTo>
                  <a:lnTo>
                    <a:pt x="88900" y="38100"/>
                  </a:lnTo>
                  <a:lnTo>
                    <a:pt x="63500" y="50800"/>
                  </a:lnTo>
                  <a:lnTo>
                    <a:pt x="38100" y="88900"/>
                  </a:lnTo>
                  <a:lnTo>
                    <a:pt x="12700" y="114300"/>
                  </a:lnTo>
                  <a:lnTo>
                    <a:pt x="12700" y="1397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12700" y="241300"/>
                  </a:lnTo>
                  <a:lnTo>
                    <a:pt x="38100" y="254000"/>
                  </a:lnTo>
                  <a:lnTo>
                    <a:pt x="76200" y="279400"/>
                  </a:lnTo>
                  <a:lnTo>
                    <a:pt x="114300" y="292100"/>
                  </a:lnTo>
                  <a:lnTo>
                    <a:pt x="165100" y="317500"/>
                  </a:lnTo>
                  <a:lnTo>
                    <a:pt x="215900" y="330200"/>
                  </a:lnTo>
                  <a:lnTo>
                    <a:pt x="266700" y="317500"/>
                  </a:lnTo>
                  <a:lnTo>
                    <a:pt x="317500" y="317500"/>
                  </a:lnTo>
                  <a:lnTo>
                    <a:pt x="368300" y="292100"/>
                  </a:lnTo>
                  <a:lnTo>
                    <a:pt x="406400" y="279400"/>
                  </a:lnTo>
                  <a:lnTo>
                    <a:pt x="431800" y="254000"/>
                  </a:lnTo>
                  <a:lnTo>
                    <a:pt x="457200" y="228600"/>
                  </a:lnTo>
                  <a:lnTo>
                    <a:pt x="469900" y="190500"/>
                  </a:lnTo>
                  <a:lnTo>
                    <a:pt x="457200" y="152400"/>
                  </a:lnTo>
                  <a:lnTo>
                    <a:pt x="444500" y="114300"/>
                  </a:lnTo>
                  <a:lnTo>
                    <a:pt x="419100" y="88900"/>
                  </a:lnTo>
                  <a:lnTo>
                    <a:pt x="381000" y="50800"/>
                  </a:lnTo>
                  <a:lnTo>
                    <a:pt x="355600" y="25400"/>
                  </a:lnTo>
                  <a:lnTo>
                    <a:pt x="317500" y="12700"/>
                  </a:lnTo>
                  <a:lnTo>
                    <a:pt x="292100" y="0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4381500" y="298450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12700"/>
                  </a:moveTo>
                  <a:lnTo>
                    <a:pt x="25400" y="0"/>
                  </a:lnTo>
                  <a:lnTo>
                    <a:pt x="50800" y="1270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39700" y="25400"/>
                  </a:lnTo>
                  <a:lnTo>
                    <a:pt x="165100" y="25400"/>
                  </a:lnTo>
                  <a:lnTo>
                    <a:pt x="190500" y="25400"/>
                  </a:lnTo>
                  <a:lnTo>
                    <a:pt x="2032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4406900" y="312420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0"/>
                  </a:moveTo>
                  <a:lnTo>
                    <a:pt x="12700" y="0"/>
                  </a:lnTo>
                  <a:lnTo>
                    <a:pt x="50800" y="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27000" y="25400"/>
                  </a:lnTo>
                  <a:lnTo>
                    <a:pt x="152400" y="25400"/>
                  </a:lnTo>
                  <a:lnTo>
                    <a:pt x="165100" y="25400"/>
                  </a:lnTo>
                  <a:lnTo>
                    <a:pt x="1651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4826000" y="2755900"/>
              <a:ext cx="114301" cy="228601"/>
            </a:xfrm>
            <a:custGeom>
              <a:avLst/>
              <a:gdLst/>
              <a:ahLst/>
              <a:cxnLst/>
              <a:rect l="0" t="0" r="0" b="0"/>
              <a:pathLst>
                <a:path w="114301" h="228601">
                  <a:moveTo>
                    <a:pt x="88900" y="0"/>
                  </a:moveTo>
                  <a:lnTo>
                    <a:pt x="63500" y="25400"/>
                  </a:lnTo>
                  <a:lnTo>
                    <a:pt x="38100" y="50800"/>
                  </a:lnTo>
                  <a:lnTo>
                    <a:pt x="38100" y="63500"/>
                  </a:lnTo>
                  <a:lnTo>
                    <a:pt x="12700" y="101600"/>
                  </a:lnTo>
                  <a:lnTo>
                    <a:pt x="0" y="1397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12700" y="215900"/>
                  </a:lnTo>
                  <a:lnTo>
                    <a:pt x="38100" y="228600"/>
                  </a:lnTo>
                  <a:lnTo>
                    <a:pt x="50800" y="228600"/>
                  </a:lnTo>
                  <a:lnTo>
                    <a:pt x="63500" y="228600"/>
                  </a:lnTo>
                  <a:lnTo>
                    <a:pt x="88900" y="215900"/>
                  </a:lnTo>
                  <a:lnTo>
                    <a:pt x="88900" y="203200"/>
                  </a:lnTo>
                  <a:lnTo>
                    <a:pt x="101600" y="190500"/>
                  </a:lnTo>
                  <a:lnTo>
                    <a:pt x="101600" y="177800"/>
                  </a:lnTo>
                  <a:lnTo>
                    <a:pt x="114300" y="177800"/>
                  </a:lnTo>
                  <a:lnTo>
                    <a:pt x="76200" y="152400"/>
                  </a:lnTo>
                  <a:lnTo>
                    <a:pt x="63500" y="152400"/>
                  </a:lnTo>
                  <a:lnTo>
                    <a:pt x="50800" y="152400"/>
                  </a:lnTo>
                  <a:lnTo>
                    <a:pt x="38100" y="152400"/>
                  </a:lnTo>
                  <a:lnTo>
                    <a:pt x="38100" y="139700"/>
                  </a:lnTo>
                  <a:lnTo>
                    <a:pt x="38100" y="152400"/>
                  </a:lnTo>
                  <a:lnTo>
                    <a:pt x="38100" y="152400"/>
                  </a:lnTo>
                  <a:lnTo>
                    <a:pt x="25400" y="152400"/>
                  </a:lnTo>
                  <a:lnTo>
                    <a:pt x="508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5054600" y="290830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0" y="0"/>
                  </a:moveTo>
                  <a:lnTo>
                    <a:pt x="0" y="25400"/>
                  </a:lnTo>
                  <a:lnTo>
                    <a:pt x="127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5156200" y="27813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0" y="0"/>
                  </a:moveTo>
                  <a:lnTo>
                    <a:pt x="0" y="2540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4762500" y="3060700"/>
              <a:ext cx="520701" cy="50801"/>
            </a:xfrm>
            <a:custGeom>
              <a:avLst/>
              <a:gdLst/>
              <a:ahLst/>
              <a:cxnLst/>
              <a:rect l="0" t="0" r="0" b="0"/>
              <a:pathLst>
                <a:path w="520701" h="50801">
                  <a:moveTo>
                    <a:pt x="520700" y="25400"/>
                  </a:moveTo>
                  <a:lnTo>
                    <a:pt x="482600" y="12700"/>
                  </a:lnTo>
                  <a:lnTo>
                    <a:pt x="444500" y="12700"/>
                  </a:lnTo>
                  <a:lnTo>
                    <a:pt x="419100" y="12700"/>
                  </a:lnTo>
                  <a:lnTo>
                    <a:pt x="381000" y="0"/>
                  </a:lnTo>
                  <a:lnTo>
                    <a:pt x="330200" y="0"/>
                  </a:lnTo>
                  <a:lnTo>
                    <a:pt x="304800" y="0"/>
                  </a:lnTo>
                  <a:lnTo>
                    <a:pt x="254000" y="0"/>
                  </a:lnTo>
                  <a:lnTo>
                    <a:pt x="203200" y="12700"/>
                  </a:lnTo>
                  <a:lnTo>
                    <a:pt x="152400" y="12700"/>
                  </a:lnTo>
                  <a:lnTo>
                    <a:pt x="114300" y="25400"/>
                  </a:lnTo>
                  <a:lnTo>
                    <a:pt x="76200" y="25400"/>
                  </a:lnTo>
                  <a:lnTo>
                    <a:pt x="38100" y="38100"/>
                  </a:lnTo>
                  <a:lnTo>
                    <a:pt x="12700" y="38100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4826000" y="3200400"/>
              <a:ext cx="50801" cy="152401"/>
            </a:xfrm>
            <a:custGeom>
              <a:avLst/>
              <a:gdLst/>
              <a:ahLst/>
              <a:cxnLst/>
              <a:rect l="0" t="0" r="0" b="0"/>
              <a:pathLst>
                <a:path w="50801" h="152401">
                  <a:moveTo>
                    <a:pt x="0" y="0"/>
                  </a:moveTo>
                  <a:lnTo>
                    <a:pt x="12700" y="38100"/>
                  </a:lnTo>
                  <a:lnTo>
                    <a:pt x="12700" y="63500"/>
                  </a:lnTo>
                  <a:lnTo>
                    <a:pt x="25400" y="88900"/>
                  </a:lnTo>
                  <a:lnTo>
                    <a:pt x="25400" y="88900"/>
                  </a:lnTo>
                  <a:lnTo>
                    <a:pt x="25400" y="88900"/>
                  </a:lnTo>
                  <a:lnTo>
                    <a:pt x="38100" y="139700"/>
                  </a:lnTo>
                  <a:lnTo>
                    <a:pt x="50800" y="152400"/>
                  </a:lnTo>
                  <a:lnTo>
                    <a:pt x="381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4991100" y="3175000"/>
              <a:ext cx="139701" cy="152401"/>
            </a:xfrm>
            <a:custGeom>
              <a:avLst/>
              <a:gdLst/>
              <a:ahLst/>
              <a:cxnLst/>
              <a:rect l="0" t="0" r="0" b="0"/>
              <a:pathLst>
                <a:path w="139701" h="152401">
                  <a:moveTo>
                    <a:pt x="0" y="0"/>
                  </a:moveTo>
                  <a:lnTo>
                    <a:pt x="38100" y="0"/>
                  </a:lnTo>
                  <a:lnTo>
                    <a:pt x="50800" y="0"/>
                  </a:lnTo>
                  <a:lnTo>
                    <a:pt x="50800" y="12700"/>
                  </a:lnTo>
                  <a:lnTo>
                    <a:pt x="63500" y="25400"/>
                  </a:lnTo>
                  <a:lnTo>
                    <a:pt x="63500" y="38100"/>
                  </a:lnTo>
                  <a:lnTo>
                    <a:pt x="63500" y="63500"/>
                  </a:lnTo>
                  <a:lnTo>
                    <a:pt x="50800" y="76200"/>
                  </a:lnTo>
                  <a:lnTo>
                    <a:pt x="50800" y="88900"/>
                  </a:lnTo>
                  <a:lnTo>
                    <a:pt x="38100" y="1016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0" y="152400"/>
                  </a:lnTo>
                  <a:lnTo>
                    <a:pt x="12700" y="152400"/>
                  </a:lnTo>
                  <a:lnTo>
                    <a:pt x="50800" y="152400"/>
                  </a:lnTo>
                  <a:lnTo>
                    <a:pt x="76200" y="152400"/>
                  </a:lnTo>
                  <a:lnTo>
                    <a:pt x="88900" y="152400"/>
                  </a:lnTo>
                  <a:lnTo>
                    <a:pt x="101600" y="139700"/>
                  </a:lnTo>
                  <a:lnTo>
                    <a:pt x="127000" y="139700"/>
                  </a:lnTo>
                  <a:lnTo>
                    <a:pt x="1397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5219700" y="3276600"/>
              <a:ext cx="1" cy="50801"/>
            </a:xfrm>
            <a:custGeom>
              <a:avLst/>
              <a:gdLst/>
              <a:ahLst/>
              <a:cxnLst/>
              <a:rect l="0" t="0" r="0" b="0"/>
              <a:pathLst>
                <a:path w="1" h="50801">
                  <a:moveTo>
                    <a:pt x="0" y="0"/>
                  </a:moveTo>
                  <a:lnTo>
                    <a:pt x="0" y="12700"/>
                  </a:lnTo>
                  <a:lnTo>
                    <a:pt x="0" y="50800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5334000" y="3187700"/>
              <a:ext cx="152401" cy="139701"/>
            </a:xfrm>
            <a:custGeom>
              <a:avLst/>
              <a:gdLst/>
              <a:ahLst/>
              <a:cxnLst/>
              <a:rect l="0" t="0" r="0" b="0"/>
              <a:pathLst>
                <a:path w="152401" h="139701">
                  <a:moveTo>
                    <a:pt x="0" y="12700"/>
                  </a:moveTo>
                  <a:lnTo>
                    <a:pt x="12700" y="12700"/>
                  </a:lnTo>
                  <a:lnTo>
                    <a:pt x="38100" y="0"/>
                  </a:lnTo>
                  <a:lnTo>
                    <a:pt x="38100" y="0"/>
                  </a:lnTo>
                  <a:lnTo>
                    <a:pt x="63500" y="12700"/>
                  </a:lnTo>
                  <a:lnTo>
                    <a:pt x="50800" y="12700"/>
                  </a:lnTo>
                  <a:lnTo>
                    <a:pt x="63500" y="12700"/>
                  </a:lnTo>
                  <a:lnTo>
                    <a:pt x="63500" y="12700"/>
                  </a:lnTo>
                  <a:lnTo>
                    <a:pt x="63500" y="38100"/>
                  </a:lnTo>
                  <a:lnTo>
                    <a:pt x="76200" y="25400"/>
                  </a:lnTo>
                  <a:lnTo>
                    <a:pt x="63500" y="38100"/>
                  </a:lnTo>
                  <a:lnTo>
                    <a:pt x="50800" y="76200"/>
                  </a:lnTo>
                  <a:lnTo>
                    <a:pt x="38100" y="101600"/>
                  </a:lnTo>
                  <a:lnTo>
                    <a:pt x="38100" y="1016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38100" y="127000"/>
                  </a:lnTo>
                  <a:lnTo>
                    <a:pt x="63500" y="139700"/>
                  </a:lnTo>
                  <a:lnTo>
                    <a:pt x="88900" y="139700"/>
                  </a:lnTo>
                  <a:lnTo>
                    <a:pt x="101600" y="139700"/>
                  </a:lnTo>
                  <a:lnTo>
                    <a:pt x="127000" y="139700"/>
                  </a:lnTo>
                  <a:lnTo>
                    <a:pt x="152400" y="139700"/>
                  </a:lnTo>
                  <a:lnTo>
                    <a:pt x="1524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5549900" y="2997200"/>
              <a:ext cx="152401" cy="1"/>
            </a:xfrm>
            <a:custGeom>
              <a:avLst/>
              <a:gdLst/>
              <a:ahLst/>
              <a:cxnLst/>
              <a:rect l="0" t="0" r="0" b="0"/>
              <a:pathLst>
                <a:path w="152401" h="1">
                  <a:moveTo>
                    <a:pt x="0" y="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52400" y="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5575300" y="30988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0"/>
                  </a:moveTo>
                  <a:lnTo>
                    <a:pt x="38100" y="1270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01600" y="12700"/>
                  </a:lnTo>
                  <a:lnTo>
                    <a:pt x="114300" y="12700"/>
                  </a:lnTo>
                  <a:lnTo>
                    <a:pt x="127000" y="12700"/>
                  </a:lnTo>
                  <a:lnTo>
                    <a:pt x="152400" y="12700"/>
                  </a:lnTo>
                  <a:lnTo>
                    <a:pt x="152400" y="12700"/>
                  </a:lnTo>
                  <a:lnTo>
                    <a:pt x="1651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6007100" y="2844800"/>
              <a:ext cx="1" cy="177801"/>
            </a:xfrm>
            <a:custGeom>
              <a:avLst/>
              <a:gdLst/>
              <a:ahLst/>
              <a:cxnLst/>
              <a:rect l="0" t="0" r="0" b="0"/>
              <a:pathLst>
                <a:path w="1" h="177801">
                  <a:moveTo>
                    <a:pt x="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524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5905500" y="30480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25400"/>
                  </a:moveTo>
                  <a:lnTo>
                    <a:pt x="12700" y="2540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77800" y="12700"/>
                  </a:lnTo>
                  <a:lnTo>
                    <a:pt x="1905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6007100" y="3187700"/>
              <a:ext cx="152401" cy="139701"/>
            </a:xfrm>
            <a:custGeom>
              <a:avLst/>
              <a:gdLst/>
              <a:ahLst/>
              <a:cxnLst/>
              <a:rect l="0" t="0" r="0" b="0"/>
              <a:pathLst>
                <a:path w="152401" h="139701">
                  <a:moveTo>
                    <a:pt x="0" y="25400"/>
                  </a:moveTo>
                  <a:lnTo>
                    <a:pt x="0" y="12700"/>
                  </a:lnTo>
                  <a:lnTo>
                    <a:pt x="38100" y="0"/>
                  </a:lnTo>
                  <a:lnTo>
                    <a:pt x="50800" y="0"/>
                  </a:lnTo>
                  <a:lnTo>
                    <a:pt x="63500" y="12700"/>
                  </a:lnTo>
                  <a:lnTo>
                    <a:pt x="76200" y="12700"/>
                  </a:lnTo>
                  <a:lnTo>
                    <a:pt x="76200" y="12700"/>
                  </a:lnTo>
                  <a:lnTo>
                    <a:pt x="76200" y="12700"/>
                  </a:lnTo>
                  <a:lnTo>
                    <a:pt x="63500" y="63500"/>
                  </a:lnTo>
                  <a:lnTo>
                    <a:pt x="50800" y="76200"/>
                  </a:lnTo>
                  <a:lnTo>
                    <a:pt x="25400" y="101600"/>
                  </a:lnTo>
                  <a:lnTo>
                    <a:pt x="25400" y="1143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39700"/>
                  </a:lnTo>
                  <a:lnTo>
                    <a:pt x="0" y="139700"/>
                  </a:lnTo>
                  <a:lnTo>
                    <a:pt x="12700" y="139700"/>
                  </a:lnTo>
                  <a:lnTo>
                    <a:pt x="63500" y="127000"/>
                  </a:lnTo>
                  <a:lnTo>
                    <a:pt x="88900" y="127000"/>
                  </a:lnTo>
                  <a:lnTo>
                    <a:pt x="114300" y="127000"/>
                  </a:lnTo>
                  <a:lnTo>
                    <a:pt x="127000" y="127000"/>
                  </a:lnTo>
                  <a:lnTo>
                    <a:pt x="139700" y="139700"/>
                  </a:lnTo>
                  <a:lnTo>
                    <a:pt x="1524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5803900" y="2755900"/>
              <a:ext cx="520701" cy="762001"/>
            </a:xfrm>
            <a:custGeom>
              <a:avLst/>
              <a:gdLst/>
              <a:ahLst/>
              <a:cxnLst/>
              <a:rect l="0" t="0" r="0" b="0"/>
              <a:pathLst>
                <a:path w="520701" h="762001">
                  <a:moveTo>
                    <a:pt x="508000" y="482600"/>
                  </a:moveTo>
                  <a:lnTo>
                    <a:pt x="520700" y="431800"/>
                  </a:lnTo>
                  <a:lnTo>
                    <a:pt x="520700" y="393700"/>
                  </a:lnTo>
                  <a:lnTo>
                    <a:pt x="520700" y="355600"/>
                  </a:lnTo>
                  <a:lnTo>
                    <a:pt x="520700" y="317500"/>
                  </a:lnTo>
                  <a:lnTo>
                    <a:pt x="508000" y="266700"/>
                  </a:lnTo>
                  <a:lnTo>
                    <a:pt x="495300" y="203200"/>
                  </a:lnTo>
                  <a:lnTo>
                    <a:pt x="495300" y="165100"/>
                  </a:lnTo>
                  <a:lnTo>
                    <a:pt x="469900" y="114300"/>
                  </a:lnTo>
                  <a:lnTo>
                    <a:pt x="444500" y="88900"/>
                  </a:lnTo>
                  <a:lnTo>
                    <a:pt x="406400" y="50800"/>
                  </a:lnTo>
                  <a:lnTo>
                    <a:pt x="381000" y="25400"/>
                  </a:lnTo>
                  <a:lnTo>
                    <a:pt x="342900" y="12700"/>
                  </a:lnTo>
                  <a:lnTo>
                    <a:pt x="304800" y="0"/>
                  </a:lnTo>
                  <a:lnTo>
                    <a:pt x="254000" y="0"/>
                  </a:lnTo>
                  <a:lnTo>
                    <a:pt x="215900" y="12700"/>
                  </a:lnTo>
                  <a:lnTo>
                    <a:pt x="165100" y="25400"/>
                  </a:lnTo>
                  <a:lnTo>
                    <a:pt x="127000" y="50800"/>
                  </a:lnTo>
                  <a:lnTo>
                    <a:pt x="88900" y="88900"/>
                  </a:lnTo>
                  <a:lnTo>
                    <a:pt x="50800" y="127000"/>
                  </a:lnTo>
                  <a:lnTo>
                    <a:pt x="25400" y="177800"/>
                  </a:lnTo>
                  <a:lnTo>
                    <a:pt x="12700" y="228600"/>
                  </a:lnTo>
                  <a:lnTo>
                    <a:pt x="0" y="266700"/>
                  </a:lnTo>
                  <a:lnTo>
                    <a:pt x="0" y="330200"/>
                  </a:lnTo>
                  <a:lnTo>
                    <a:pt x="0" y="393700"/>
                  </a:lnTo>
                  <a:lnTo>
                    <a:pt x="12700" y="444500"/>
                  </a:lnTo>
                  <a:lnTo>
                    <a:pt x="12700" y="508000"/>
                  </a:lnTo>
                  <a:lnTo>
                    <a:pt x="38100" y="571500"/>
                  </a:lnTo>
                  <a:lnTo>
                    <a:pt x="63500" y="609600"/>
                  </a:lnTo>
                  <a:lnTo>
                    <a:pt x="88900" y="660400"/>
                  </a:lnTo>
                  <a:lnTo>
                    <a:pt x="114300" y="685800"/>
                  </a:lnTo>
                  <a:lnTo>
                    <a:pt x="152400" y="723900"/>
                  </a:lnTo>
                  <a:lnTo>
                    <a:pt x="190500" y="749300"/>
                  </a:lnTo>
                  <a:lnTo>
                    <a:pt x="228600" y="749300"/>
                  </a:lnTo>
                  <a:lnTo>
                    <a:pt x="279400" y="762000"/>
                  </a:lnTo>
                  <a:lnTo>
                    <a:pt x="317500" y="749300"/>
                  </a:lnTo>
                  <a:lnTo>
                    <a:pt x="355600" y="736600"/>
                  </a:lnTo>
                  <a:lnTo>
                    <a:pt x="393700" y="723900"/>
                  </a:lnTo>
                  <a:lnTo>
                    <a:pt x="419100" y="685800"/>
                  </a:lnTo>
                  <a:lnTo>
                    <a:pt x="444500" y="660400"/>
                  </a:lnTo>
                  <a:lnTo>
                    <a:pt x="469900" y="622300"/>
                  </a:lnTo>
                  <a:lnTo>
                    <a:pt x="469900" y="596900"/>
                  </a:lnTo>
                  <a:lnTo>
                    <a:pt x="469900" y="558800"/>
                  </a:lnTo>
                  <a:lnTo>
                    <a:pt x="469900" y="533400"/>
                  </a:lnTo>
                  <a:lnTo>
                    <a:pt x="469900" y="508000"/>
                  </a:lnTo>
                  <a:lnTo>
                    <a:pt x="469900" y="508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3695700" y="2095500"/>
              <a:ext cx="457201" cy="215901"/>
            </a:xfrm>
            <a:custGeom>
              <a:avLst/>
              <a:gdLst/>
              <a:ahLst/>
              <a:cxnLst/>
              <a:rect l="0" t="0" r="0" b="0"/>
              <a:pathLst>
                <a:path w="457201" h="215901">
                  <a:moveTo>
                    <a:pt x="0" y="50800"/>
                  </a:moveTo>
                  <a:lnTo>
                    <a:pt x="12700" y="50800"/>
                  </a:lnTo>
                  <a:lnTo>
                    <a:pt x="25400" y="38100"/>
                  </a:lnTo>
                  <a:lnTo>
                    <a:pt x="76200" y="25400"/>
                  </a:lnTo>
                  <a:lnTo>
                    <a:pt x="101600" y="1270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203200" y="0"/>
                  </a:lnTo>
                  <a:lnTo>
                    <a:pt x="228600" y="0"/>
                  </a:lnTo>
                  <a:lnTo>
                    <a:pt x="254000" y="0"/>
                  </a:lnTo>
                  <a:lnTo>
                    <a:pt x="292100" y="0"/>
                  </a:lnTo>
                  <a:lnTo>
                    <a:pt x="317500" y="12700"/>
                  </a:lnTo>
                  <a:lnTo>
                    <a:pt x="342900" y="25400"/>
                  </a:lnTo>
                  <a:lnTo>
                    <a:pt x="355600" y="38100"/>
                  </a:lnTo>
                  <a:lnTo>
                    <a:pt x="381000" y="50800"/>
                  </a:lnTo>
                  <a:lnTo>
                    <a:pt x="393700" y="76200"/>
                  </a:lnTo>
                  <a:lnTo>
                    <a:pt x="406400" y="88900"/>
                  </a:lnTo>
                  <a:lnTo>
                    <a:pt x="419100" y="114300"/>
                  </a:lnTo>
                  <a:lnTo>
                    <a:pt x="444500" y="139700"/>
                  </a:lnTo>
                  <a:lnTo>
                    <a:pt x="444500" y="152400"/>
                  </a:lnTo>
                  <a:lnTo>
                    <a:pt x="457200" y="165100"/>
                  </a:lnTo>
                  <a:lnTo>
                    <a:pt x="444500" y="165100"/>
                  </a:lnTo>
                  <a:lnTo>
                    <a:pt x="457200" y="165100"/>
                  </a:lnTo>
                  <a:lnTo>
                    <a:pt x="457200" y="203200"/>
                  </a:lnTo>
                  <a:lnTo>
                    <a:pt x="4572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5029200" y="1803400"/>
              <a:ext cx="355601" cy="165101"/>
            </a:xfrm>
            <a:custGeom>
              <a:avLst/>
              <a:gdLst/>
              <a:ahLst/>
              <a:cxnLst/>
              <a:rect l="0" t="0" r="0" b="0"/>
              <a:pathLst>
                <a:path w="355601" h="165101">
                  <a:moveTo>
                    <a:pt x="38100" y="50800"/>
                  </a:moveTo>
                  <a:lnTo>
                    <a:pt x="25400" y="50800"/>
                  </a:lnTo>
                  <a:lnTo>
                    <a:pt x="12700" y="50800"/>
                  </a:lnTo>
                  <a:lnTo>
                    <a:pt x="0" y="50800"/>
                  </a:lnTo>
                  <a:lnTo>
                    <a:pt x="12700" y="50800"/>
                  </a:lnTo>
                  <a:lnTo>
                    <a:pt x="12700" y="38100"/>
                  </a:lnTo>
                  <a:lnTo>
                    <a:pt x="12700" y="38100"/>
                  </a:lnTo>
                  <a:lnTo>
                    <a:pt x="63500" y="127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03200" y="0"/>
                  </a:lnTo>
                  <a:lnTo>
                    <a:pt x="215900" y="12700"/>
                  </a:lnTo>
                  <a:lnTo>
                    <a:pt x="254000" y="12700"/>
                  </a:lnTo>
                  <a:lnTo>
                    <a:pt x="266700" y="25400"/>
                  </a:lnTo>
                  <a:lnTo>
                    <a:pt x="279400" y="50800"/>
                  </a:lnTo>
                  <a:lnTo>
                    <a:pt x="304800" y="63500"/>
                  </a:lnTo>
                  <a:lnTo>
                    <a:pt x="317500" y="76200"/>
                  </a:lnTo>
                  <a:lnTo>
                    <a:pt x="330200" y="101600"/>
                  </a:lnTo>
                  <a:lnTo>
                    <a:pt x="342900" y="101600"/>
                  </a:lnTo>
                  <a:lnTo>
                    <a:pt x="342900" y="114300"/>
                  </a:lnTo>
                  <a:lnTo>
                    <a:pt x="355600" y="139700"/>
                  </a:lnTo>
                  <a:lnTo>
                    <a:pt x="355600" y="139700"/>
                  </a:lnTo>
                  <a:lnTo>
                    <a:pt x="355600" y="165100"/>
                  </a:lnTo>
                  <a:lnTo>
                    <a:pt x="3556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4165600" y="3530600"/>
              <a:ext cx="177801" cy="228601"/>
            </a:xfrm>
            <a:custGeom>
              <a:avLst/>
              <a:gdLst/>
              <a:ahLst/>
              <a:cxnLst/>
              <a:rect l="0" t="0" r="0" b="0"/>
              <a:pathLst>
                <a:path w="177801" h="228601">
                  <a:moveTo>
                    <a:pt x="139700" y="0"/>
                  </a:moveTo>
                  <a:lnTo>
                    <a:pt x="152400" y="0"/>
                  </a:lnTo>
                  <a:lnTo>
                    <a:pt x="139700" y="0"/>
                  </a:lnTo>
                  <a:lnTo>
                    <a:pt x="88900" y="0"/>
                  </a:lnTo>
                  <a:lnTo>
                    <a:pt x="63500" y="12700"/>
                  </a:lnTo>
                  <a:lnTo>
                    <a:pt x="63500" y="25400"/>
                  </a:lnTo>
                  <a:lnTo>
                    <a:pt x="38100" y="38100"/>
                  </a:lnTo>
                  <a:lnTo>
                    <a:pt x="25400" y="50800"/>
                  </a:lnTo>
                  <a:lnTo>
                    <a:pt x="25400" y="63500"/>
                  </a:lnTo>
                  <a:lnTo>
                    <a:pt x="25400" y="63500"/>
                  </a:lnTo>
                  <a:lnTo>
                    <a:pt x="50800" y="88900"/>
                  </a:lnTo>
                  <a:lnTo>
                    <a:pt x="76200" y="101600"/>
                  </a:lnTo>
                  <a:lnTo>
                    <a:pt x="88900" y="114300"/>
                  </a:lnTo>
                  <a:lnTo>
                    <a:pt x="127000" y="127000"/>
                  </a:lnTo>
                  <a:lnTo>
                    <a:pt x="152400" y="139700"/>
                  </a:lnTo>
                  <a:lnTo>
                    <a:pt x="165100" y="152400"/>
                  </a:lnTo>
                  <a:lnTo>
                    <a:pt x="177800" y="165100"/>
                  </a:lnTo>
                  <a:lnTo>
                    <a:pt x="177800" y="177800"/>
                  </a:lnTo>
                  <a:lnTo>
                    <a:pt x="177800" y="203200"/>
                  </a:lnTo>
                  <a:lnTo>
                    <a:pt x="152400" y="215900"/>
                  </a:lnTo>
                  <a:lnTo>
                    <a:pt x="139700" y="215900"/>
                  </a:lnTo>
                  <a:lnTo>
                    <a:pt x="114300" y="228600"/>
                  </a:lnTo>
                  <a:lnTo>
                    <a:pt x="88900" y="228600"/>
                  </a:lnTo>
                  <a:lnTo>
                    <a:pt x="63500" y="228600"/>
                  </a:lnTo>
                  <a:lnTo>
                    <a:pt x="38100" y="228600"/>
                  </a:lnTo>
                  <a:lnTo>
                    <a:pt x="25400" y="215900"/>
                  </a:lnTo>
                  <a:lnTo>
                    <a:pt x="0" y="215900"/>
                  </a:lnTo>
                  <a:lnTo>
                    <a:pt x="0" y="203200"/>
                  </a:lnTo>
                  <a:lnTo>
                    <a:pt x="0" y="215900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4445000" y="3568700"/>
              <a:ext cx="165101" cy="177801"/>
            </a:xfrm>
            <a:custGeom>
              <a:avLst/>
              <a:gdLst/>
              <a:ahLst/>
              <a:cxnLst/>
              <a:rect l="0" t="0" r="0" b="0"/>
              <a:pathLst>
                <a:path w="165101" h="177801">
                  <a:moveTo>
                    <a:pt x="50800" y="0"/>
                  </a:moveTo>
                  <a:lnTo>
                    <a:pt x="63500" y="0"/>
                  </a:lnTo>
                  <a:lnTo>
                    <a:pt x="50800" y="0"/>
                  </a:lnTo>
                  <a:lnTo>
                    <a:pt x="50800" y="0"/>
                  </a:lnTo>
                  <a:lnTo>
                    <a:pt x="25400" y="88900"/>
                  </a:lnTo>
                  <a:lnTo>
                    <a:pt x="0" y="1143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2700" y="177800"/>
                  </a:lnTo>
                  <a:lnTo>
                    <a:pt x="25400" y="177800"/>
                  </a:lnTo>
                  <a:lnTo>
                    <a:pt x="38100" y="177800"/>
                  </a:lnTo>
                  <a:lnTo>
                    <a:pt x="63500" y="152400"/>
                  </a:lnTo>
                  <a:lnTo>
                    <a:pt x="76200" y="139700"/>
                  </a:lnTo>
                  <a:lnTo>
                    <a:pt x="88900" y="101600"/>
                  </a:lnTo>
                  <a:lnTo>
                    <a:pt x="114300" y="76200"/>
                  </a:lnTo>
                  <a:lnTo>
                    <a:pt x="114300" y="50800"/>
                  </a:lnTo>
                  <a:lnTo>
                    <a:pt x="114300" y="25400"/>
                  </a:lnTo>
                  <a:lnTo>
                    <a:pt x="114300" y="12700"/>
                  </a:lnTo>
                  <a:lnTo>
                    <a:pt x="114300" y="0"/>
                  </a:lnTo>
                  <a:lnTo>
                    <a:pt x="114300" y="38100"/>
                  </a:lnTo>
                  <a:lnTo>
                    <a:pt x="114300" y="63500"/>
                  </a:lnTo>
                  <a:lnTo>
                    <a:pt x="114300" y="88900"/>
                  </a:lnTo>
                  <a:lnTo>
                    <a:pt x="114300" y="114300"/>
                  </a:lnTo>
                  <a:lnTo>
                    <a:pt x="127000" y="139700"/>
                  </a:lnTo>
                  <a:lnTo>
                    <a:pt x="127000" y="152400"/>
                  </a:lnTo>
                  <a:lnTo>
                    <a:pt x="139700" y="177800"/>
                  </a:lnTo>
                  <a:lnTo>
                    <a:pt x="139700" y="177800"/>
                  </a:lnTo>
                  <a:lnTo>
                    <a:pt x="152400" y="177800"/>
                  </a:lnTo>
                  <a:lnTo>
                    <a:pt x="16510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4660900" y="3581400"/>
              <a:ext cx="254001" cy="203201"/>
            </a:xfrm>
            <a:custGeom>
              <a:avLst/>
              <a:gdLst/>
              <a:ahLst/>
              <a:cxnLst/>
              <a:rect l="0" t="0" r="0" b="0"/>
              <a:pathLst>
                <a:path w="254001" h="203201">
                  <a:moveTo>
                    <a:pt x="0" y="12700"/>
                  </a:moveTo>
                  <a:lnTo>
                    <a:pt x="12700" y="12700"/>
                  </a:lnTo>
                  <a:lnTo>
                    <a:pt x="25400" y="76200"/>
                  </a:lnTo>
                  <a:lnTo>
                    <a:pt x="38100" y="101600"/>
                  </a:lnTo>
                  <a:lnTo>
                    <a:pt x="38100" y="127000"/>
                  </a:lnTo>
                  <a:lnTo>
                    <a:pt x="38100" y="152400"/>
                  </a:lnTo>
                  <a:lnTo>
                    <a:pt x="25400" y="165100"/>
                  </a:lnTo>
                  <a:lnTo>
                    <a:pt x="25400" y="177800"/>
                  </a:lnTo>
                  <a:lnTo>
                    <a:pt x="25400" y="190500"/>
                  </a:lnTo>
                  <a:lnTo>
                    <a:pt x="25400" y="177800"/>
                  </a:lnTo>
                  <a:lnTo>
                    <a:pt x="25400" y="165100"/>
                  </a:lnTo>
                  <a:lnTo>
                    <a:pt x="50800" y="101600"/>
                  </a:lnTo>
                  <a:lnTo>
                    <a:pt x="63500" y="76200"/>
                  </a:lnTo>
                  <a:lnTo>
                    <a:pt x="76200" y="63500"/>
                  </a:lnTo>
                  <a:lnTo>
                    <a:pt x="88900" y="50800"/>
                  </a:lnTo>
                  <a:lnTo>
                    <a:pt x="101600" y="50800"/>
                  </a:lnTo>
                  <a:lnTo>
                    <a:pt x="101600" y="63500"/>
                  </a:lnTo>
                  <a:lnTo>
                    <a:pt x="114300" y="88900"/>
                  </a:lnTo>
                  <a:lnTo>
                    <a:pt x="114300" y="114300"/>
                  </a:lnTo>
                  <a:lnTo>
                    <a:pt x="114300" y="139700"/>
                  </a:lnTo>
                  <a:lnTo>
                    <a:pt x="114300" y="165100"/>
                  </a:lnTo>
                  <a:lnTo>
                    <a:pt x="114300" y="190500"/>
                  </a:lnTo>
                  <a:lnTo>
                    <a:pt x="114300" y="177800"/>
                  </a:lnTo>
                  <a:lnTo>
                    <a:pt x="127000" y="165100"/>
                  </a:lnTo>
                  <a:lnTo>
                    <a:pt x="152400" y="63500"/>
                  </a:lnTo>
                  <a:lnTo>
                    <a:pt x="165100" y="25400"/>
                  </a:lnTo>
                  <a:lnTo>
                    <a:pt x="190500" y="12700"/>
                  </a:lnTo>
                  <a:lnTo>
                    <a:pt x="203200" y="12700"/>
                  </a:lnTo>
                  <a:lnTo>
                    <a:pt x="190500" y="0"/>
                  </a:lnTo>
                  <a:lnTo>
                    <a:pt x="203200" y="0"/>
                  </a:lnTo>
                  <a:lnTo>
                    <a:pt x="203200" y="50800"/>
                  </a:lnTo>
                  <a:lnTo>
                    <a:pt x="215900" y="76200"/>
                  </a:lnTo>
                  <a:lnTo>
                    <a:pt x="215900" y="114300"/>
                  </a:lnTo>
                  <a:lnTo>
                    <a:pt x="228600" y="139700"/>
                  </a:lnTo>
                  <a:lnTo>
                    <a:pt x="228600" y="165100"/>
                  </a:lnTo>
                  <a:lnTo>
                    <a:pt x="228600" y="190500"/>
                  </a:lnTo>
                  <a:lnTo>
                    <a:pt x="254000" y="203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5003800" y="3568700"/>
              <a:ext cx="177801" cy="165101"/>
            </a:xfrm>
            <a:custGeom>
              <a:avLst/>
              <a:gdLst/>
              <a:ahLst/>
              <a:cxnLst/>
              <a:rect l="0" t="0" r="0" b="0"/>
              <a:pathLst>
                <a:path w="177801" h="165101">
                  <a:moveTo>
                    <a:pt x="0" y="152400"/>
                  </a:moveTo>
                  <a:lnTo>
                    <a:pt x="25400" y="127000"/>
                  </a:lnTo>
                  <a:lnTo>
                    <a:pt x="38100" y="114300"/>
                  </a:lnTo>
                  <a:lnTo>
                    <a:pt x="63500" y="114300"/>
                  </a:lnTo>
                  <a:lnTo>
                    <a:pt x="76200" y="101600"/>
                  </a:lnTo>
                  <a:lnTo>
                    <a:pt x="88900" y="88900"/>
                  </a:lnTo>
                  <a:lnTo>
                    <a:pt x="88900" y="76200"/>
                  </a:lnTo>
                  <a:lnTo>
                    <a:pt x="101600" y="50800"/>
                  </a:lnTo>
                  <a:lnTo>
                    <a:pt x="101600" y="38100"/>
                  </a:lnTo>
                  <a:lnTo>
                    <a:pt x="88900" y="25400"/>
                  </a:lnTo>
                  <a:lnTo>
                    <a:pt x="88900" y="12700"/>
                  </a:lnTo>
                  <a:lnTo>
                    <a:pt x="76200" y="1270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50800" y="25400"/>
                  </a:lnTo>
                  <a:lnTo>
                    <a:pt x="38100" y="38100"/>
                  </a:lnTo>
                  <a:lnTo>
                    <a:pt x="25400" y="635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25400" y="139700"/>
                  </a:lnTo>
                  <a:lnTo>
                    <a:pt x="38100" y="152400"/>
                  </a:lnTo>
                  <a:lnTo>
                    <a:pt x="38100" y="165100"/>
                  </a:lnTo>
                  <a:lnTo>
                    <a:pt x="63500" y="165100"/>
                  </a:lnTo>
                  <a:lnTo>
                    <a:pt x="76200" y="165100"/>
                  </a:lnTo>
                  <a:lnTo>
                    <a:pt x="88900" y="152400"/>
                  </a:lnTo>
                  <a:lnTo>
                    <a:pt x="114300" y="152400"/>
                  </a:lnTo>
                  <a:lnTo>
                    <a:pt x="139700" y="152400"/>
                  </a:lnTo>
                  <a:lnTo>
                    <a:pt x="165100" y="139700"/>
                  </a:lnTo>
                  <a:lnTo>
                    <a:pt x="177800" y="127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4330700" y="3937000"/>
              <a:ext cx="152401" cy="228601"/>
            </a:xfrm>
            <a:custGeom>
              <a:avLst/>
              <a:gdLst/>
              <a:ahLst/>
              <a:cxnLst/>
              <a:rect l="0" t="0" r="0" b="0"/>
              <a:pathLst>
                <a:path w="152401" h="228601">
                  <a:moveTo>
                    <a:pt x="101600" y="0"/>
                  </a:moveTo>
                  <a:lnTo>
                    <a:pt x="76200" y="12700"/>
                  </a:lnTo>
                  <a:lnTo>
                    <a:pt x="50800" y="25400"/>
                  </a:lnTo>
                  <a:lnTo>
                    <a:pt x="38100" y="38100"/>
                  </a:lnTo>
                  <a:lnTo>
                    <a:pt x="12700" y="50800"/>
                  </a:lnTo>
                  <a:lnTo>
                    <a:pt x="12700" y="76200"/>
                  </a:lnTo>
                  <a:lnTo>
                    <a:pt x="12700" y="63500"/>
                  </a:lnTo>
                  <a:lnTo>
                    <a:pt x="0" y="76200"/>
                  </a:lnTo>
                  <a:lnTo>
                    <a:pt x="12700" y="76200"/>
                  </a:lnTo>
                  <a:lnTo>
                    <a:pt x="38100" y="88900"/>
                  </a:lnTo>
                  <a:lnTo>
                    <a:pt x="63500" y="88900"/>
                  </a:lnTo>
                  <a:lnTo>
                    <a:pt x="88900" y="101600"/>
                  </a:lnTo>
                  <a:lnTo>
                    <a:pt x="101600" y="101600"/>
                  </a:lnTo>
                  <a:lnTo>
                    <a:pt x="139700" y="114300"/>
                  </a:lnTo>
                  <a:lnTo>
                    <a:pt x="139700" y="127000"/>
                  </a:lnTo>
                  <a:lnTo>
                    <a:pt x="152400" y="139700"/>
                  </a:lnTo>
                  <a:lnTo>
                    <a:pt x="139700" y="165100"/>
                  </a:lnTo>
                  <a:lnTo>
                    <a:pt x="127000" y="177800"/>
                  </a:lnTo>
                  <a:lnTo>
                    <a:pt x="101600" y="190500"/>
                  </a:lnTo>
                  <a:lnTo>
                    <a:pt x="76200" y="203200"/>
                  </a:lnTo>
                  <a:lnTo>
                    <a:pt x="63500" y="215900"/>
                  </a:lnTo>
                  <a:lnTo>
                    <a:pt x="50800" y="215900"/>
                  </a:lnTo>
                  <a:lnTo>
                    <a:pt x="38100" y="215900"/>
                  </a:lnTo>
                  <a:lnTo>
                    <a:pt x="38100" y="228600"/>
                  </a:lnTo>
                  <a:lnTo>
                    <a:pt x="50800" y="190500"/>
                  </a:lnTo>
                  <a:lnTo>
                    <a:pt x="5080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4622800" y="3987800"/>
              <a:ext cx="1" cy="127001"/>
            </a:xfrm>
            <a:custGeom>
              <a:avLst/>
              <a:gdLst/>
              <a:ahLst/>
              <a:cxnLst/>
              <a:rect l="0" t="0" r="0" b="0"/>
              <a:pathLst>
                <a:path w="1" h="127001">
                  <a:moveTo>
                    <a:pt x="0" y="0"/>
                  </a:moveTo>
                  <a:lnTo>
                    <a:pt x="0" y="254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27000"/>
                  </a:ln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4622800" y="39243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4737100" y="3860800"/>
              <a:ext cx="127001" cy="241301"/>
            </a:xfrm>
            <a:custGeom>
              <a:avLst/>
              <a:gdLst/>
              <a:ahLst/>
              <a:cxnLst/>
              <a:rect l="0" t="0" r="0" b="0"/>
              <a:pathLst>
                <a:path w="127001" h="241301">
                  <a:moveTo>
                    <a:pt x="63500" y="114300"/>
                  </a:moveTo>
                  <a:lnTo>
                    <a:pt x="50800" y="127000"/>
                  </a:lnTo>
                  <a:lnTo>
                    <a:pt x="25400" y="152400"/>
                  </a:lnTo>
                  <a:lnTo>
                    <a:pt x="0" y="190500"/>
                  </a:lnTo>
                  <a:lnTo>
                    <a:pt x="0" y="203200"/>
                  </a:lnTo>
                  <a:lnTo>
                    <a:pt x="0" y="215900"/>
                  </a:lnTo>
                  <a:lnTo>
                    <a:pt x="0" y="241300"/>
                  </a:lnTo>
                  <a:lnTo>
                    <a:pt x="12700" y="241300"/>
                  </a:lnTo>
                  <a:lnTo>
                    <a:pt x="25400" y="241300"/>
                  </a:lnTo>
                  <a:lnTo>
                    <a:pt x="50800" y="228600"/>
                  </a:lnTo>
                  <a:lnTo>
                    <a:pt x="63500" y="215900"/>
                  </a:lnTo>
                  <a:lnTo>
                    <a:pt x="76200" y="190500"/>
                  </a:lnTo>
                  <a:lnTo>
                    <a:pt x="88900" y="152400"/>
                  </a:lnTo>
                  <a:lnTo>
                    <a:pt x="101600" y="127000"/>
                  </a:lnTo>
                  <a:lnTo>
                    <a:pt x="114300" y="88900"/>
                  </a:lnTo>
                  <a:lnTo>
                    <a:pt x="114300" y="50800"/>
                  </a:lnTo>
                  <a:lnTo>
                    <a:pt x="114300" y="25400"/>
                  </a:lnTo>
                  <a:lnTo>
                    <a:pt x="114300" y="12700"/>
                  </a:lnTo>
                  <a:lnTo>
                    <a:pt x="101600" y="0"/>
                  </a:lnTo>
                  <a:lnTo>
                    <a:pt x="101600" y="12700"/>
                  </a:lnTo>
                  <a:lnTo>
                    <a:pt x="101600" y="88900"/>
                  </a:lnTo>
                  <a:lnTo>
                    <a:pt x="114300" y="127000"/>
                  </a:lnTo>
                  <a:lnTo>
                    <a:pt x="114300" y="165100"/>
                  </a:lnTo>
                  <a:lnTo>
                    <a:pt x="127000" y="190500"/>
                  </a:lnTo>
                  <a:lnTo>
                    <a:pt x="127000" y="215900"/>
                  </a:lnTo>
                  <a:lnTo>
                    <a:pt x="127000" y="228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4953000" y="3949700"/>
              <a:ext cx="165101" cy="152401"/>
            </a:xfrm>
            <a:custGeom>
              <a:avLst/>
              <a:gdLst/>
              <a:ahLst/>
              <a:cxnLst/>
              <a:rect l="0" t="0" r="0" b="0"/>
              <a:pathLst>
                <a:path w="165101" h="152401">
                  <a:moveTo>
                    <a:pt x="0" y="127000"/>
                  </a:moveTo>
                  <a:lnTo>
                    <a:pt x="25400" y="101600"/>
                  </a:lnTo>
                  <a:lnTo>
                    <a:pt x="38100" y="88900"/>
                  </a:lnTo>
                  <a:lnTo>
                    <a:pt x="50800" y="76200"/>
                  </a:lnTo>
                  <a:lnTo>
                    <a:pt x="63500" y="63500"/>
                  </a:lnTo>
                  <a:lnTo>
                    <a:pt x="76200" y="38100"/>
                  </a:lnTo>
                  <a:lnTo>
                    <a:pt x="76200" y="1270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25400" y="0"/>
                  </a:lnTo>
                  <a:lnTo>
                    <a:pt x="12700" y="127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12700" y="139700"/>
                  </a:lnTo>
                  <a:lnTo>
                    <a:pt x="25400" y="152400"/>
                  </a:lnTo>
                  <a:lnTo>
                    <a:pt x="50800" y="152400"/>
                  </a:lnTo>
                  <a:lnTo>
                    <a:pt x="63500" y="152400"/>
                  </a:lnTo>
                  <a:lnTo>
                    <a:pt x="88900" y="152400"/>
                  </a:lnTo>
                  <a:lnTo>
                    <a:pt x="114300" y="152400"/>
                  </a:lnTo>
                  <a:lnTo>
                    <a:pt x="127000" y="152400"/>
                  </a:lnTo>
                  <a:lnTo>
                    <a:pt x="152400" y="139700"/>
                  </a:lnTo>
                  <a:lnTo>
                    <a:pt x="165100" y="127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5283200" y="3924300"/>
              <a:ext cx="127001" cy="165101"/>
            </a:xfrm>
            <a:custGeom>
              <a:avLst/>
              <a:gdLst/>
              <a:ahLst/>
              <a:cxnLst/>
              <a:rect l="0" t="0" r="0" b="0"/>
              <a:pathLst>
                <a:path w="127001" h="165101">
                  <a:moveTo>
                    <a:pt x="0" y="50800"/>
                  </a:moveTo>
                  <a:lnTo>
                    <a:pt x="0" y="762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25400" y="139700"/>
                  </a:lnTo>
                  <a:lnTo>
                    <a:pt x="25400" y="152400"/>
                  </a:lnTo>
                  <a:lnTo>
                    <a:pt x="25400" y="165100"/>
                  </a:lnTo>
                  <a:lnTo>
                    <a:pt x="25400" y="152400"/>
                  </a:lnTo>
                  <a:lnTo>
                    <a:pt x="25400" y="152400"/>
                  </a:lnTo>
                  <a:lnTo>
                    <a:pt x="50800" y="63500"/>
                  </a:lnTo>
                  <a:lnTo>
                    <a:pt x="63500" y="2540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5461000" y="3924300"/>
              <a:ext cx="127001" cy="165101"/>
            </a:xfrm>
            <a:custGeom>
              <a:avLst/>
              <a:gdLst/>
              <a:ahLst/>
              <a:cxnLst/>
              <a:rect l="0" t="0" r="0" b="0"/>
              <a:pathLst>
                <a:path w="127001" h="165101">
                  <a:moveTo>
                    <a:pt x="63500" y="0"/>
                  </a:moveTo>
                  <a:lnTo>
                    <a:pt x="63500" y="12700"/>
                  </a:lnTo>
                  <a:lnTo>
                    <a:pt x="63500" y="25400"/>
                  </a:lnTo>
                  <a:lnTo>
                    <a:pt x="25400" y="889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12700" y="165100"/>
                  </a:lnTo>
                  <a:lnTo>
                    <a:pt x="25400" y="152400"/>
                  </a:lnTo>
                  <a:lnTo>
                    <a:pt x="38100" y="139700"/>
                  </a:lnTo>
                  <a:lnTo>
                    <a:pt x="63500" y="127000"/>
                  </a:lnTo>
                  <a:lnTo>
                    <a:pt x="63500" y="88900"/>
                  </a:lnTo>
                  <a:lnTo>
                    <a:pt x="88900" y="63500"/>
                  </a:lnTo>
                  <a:lnTo>
                    <a:pt x="88900" y="50800"/>
                  </a:lnTo>
                  <a:lnTo>
                    <a:pt x="88900" y="25400"/>
                  </a:lnTo>
                  <a:lnTo>
                    <a:pt x="101600" y="25400"/>
                  </a:lnTo>
                  <a:lnTo>
                    <a:pt x="101600" y="12700"/>
                  </a:lnTo>
                  <a:lnTo>
                    <a:pt x="101600" y="25400"/>
                  </a:lnTo>
                  <a:lnTo>
                    <a:pt x="101600" y="63500"/>
                  </a:lnTo>
                  <a:lnTo>
                    <a:pt x="101600" y="88900"/>
                  </a:lnTo>
                  <a:lnTo>
                    <a:pt x="114300" y="101600"/>
                  </a:lnTo>
                  <a:lnTo>
                    <a:pt x="114300" y="127000"/>
                  </a:lnTo>
                  <a:lnTo>
                    <a:pt x="114300" y="139700"/>
                  </a:lnTo>
                  <a:lnTo>
                    <a:pt x="1270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5702300" y="3810000"/>
              <a:ext cx="38101" cy="215901"/>
            </a:xfrm>
            <a:custGeom>
              <a:avLst/>
              <a:gdLst/>
              <a:ahLst/>
              <a:cxnLst/>
              <a:rect l="0" t="0" r="0" b="0"/>
              <a:pathLst>
                <a:path w="38101" h="215901">
                  <a:moveTo>
                    <a:pt x="0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25400" y="139700"/>
                  </a:lnTo>
                  <a:lnTo>
                    <a:pt x="25400" y="177800"/>
                  </a:lnTo>
                  <a:lnTo>
                    <a:pt x="38100" y="203200"/>
                  </a:lnTo>
                  <a:lnTo>
                    <a:pt x="381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5664200" y="3898900"/>
              <a:ext cx="152401" cy="50801"/>
            </a:xfrm>
            <a:custGeom>
              <a:avLst/>
              <a:gdLst/>
              <a:ahLst/>
              <a:cxnLst/>
              <a:rect l="0" t="0" r="0" b="0"/>
              <a:pathLst>
                <a:path w="152401" h="50801">
                  <a:moveTo>
                    <a:pt x="0" y="50800"/>
                  </a:moveTo>
                  <a:lnTo>
                    <a:pt x="12700" y="50800"/>
                  </a:lnTo>
                  <a:lnTo>
                    <a:pt x="12700" y="38100"/>
                  </a:lnTo>
                  <a:lnTo>
                    <a:pt x="38100" y="38100"/>
                  </a:lnTo>
                  <a:lnTo>
                    <a:pt x="101600" y="25400"/>
                  </a:lnTo>
                  <a:lnTo>
                    <a:pt x="127000" y="12700"/>
                  </a:lnTo>
                  <a:lnTo>
                    <a:pt x="152400" y="1270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5918200" y="3937000"/>
              <a:ext cx="12701" cy="101601"/>
            </a:xfrm>
            <a:custGeom>
              <a:avLst/>
              <a:gdLst/>
              <a:ahLst/>
              <a:cxnLst/>
              <a:rect l="0" t="0" r="0" b="0"/>
              <a:pathLst>
                <a:path w="12701" h="101601">
                  <a:moveTo>
                    <a:pt x="0" y="0"/>
                  </a:moveTo>
                  <a:lnTo>
                    <a:pt x="0" y="381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12700" y="88900"/>
                  </a:lnTo>
                  <a:lnTo>
                    <a:pt x="12700" y="76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5943600" y="38354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6032500" y="3924300"/>
              <a:ext cx="114301" cy="152401"/>
            </a:xfrm>
            <a:custGeom>
              <a:avLst/>
              <a:gdLst/>
              <a:ahLst/>
              <a:cxnLst/>
              <a:rect l="0" t="0" r="0" b="0"/>
              <a:pathLst>
                <a:path w="114301" h="152401">
                  <a:moveTo>
                    <a:pt x="12700" y="38100"/>
                  </a:moveTo>
                  <a:lnTo>
                    <a:pt x="12700" y="76200"/>
                  </a:lnTo>
                  <a:lnTo>
                    <a:pt x="25400" y="1016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63500" y="139700"/>
                  </a:lnTo>
                  <a:lnTo>
                    <a:pt x="76200" y="127000"/>
                  </a:lnTo>
                  <a:lnTo>
                    <a:pt x="88900" y="101600"/>
                  </a:lnTo>
                  <a:lnTo>
                    <a:pt x="114300" y="76200"/>
                  </a:lnTo>
                  <a:lnTo>
                    <a:pt x="114300" y="63500"/>
                  </a:lnTo>
                  <a:lnTo>
                    <a:pt x="114300" y="38100"/>
                  </a:lnTo>
                  <a:lnTo>
                    <a:pt x="114300" y="25400"/>
                  </a:lnTo>
                  <a:lnTo>
                    <a:pt x="101600" y="1270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38100" y="12700"/>
                  </a:lnTo>
                  <a:lnTo>
                    <a:pt x="25400" y="2540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3657600" y="4419600"/>
              <a:ext cx="241301" cy="203201"/>
            </a:xfrm>
            <a:custGeom>
              <a:avLst/>
              <a:gdLst/>
              <a:ahLst/>
              <a:cxnLst/>
              <a:rect l="0" t="0" r="0" b="0"/>
              <a:pathLst>
                <a:path w="241301" h="203201">
                  <a:moveTo>
                    <a:pt x="63500" y="0"/>
                  </a:moveTo>
                  <a:lnTo>
                    <a:pt x="63500" y="38100"/>
                  </a:lnTo>
                  <a:lnTo>
                    <a:pt x="63500" y="63500"/>
                  </a:lnTo>
                  <a:lnTo>
                    <a:pt x="63500" y="101600"/>
                  </a:lnTo>
                  <a:lnTo>
                    <a:pt x="63500" y="139700"/>
                  </a:lnTo>
                  <a:lnTo>
                    <a:pt x="76200" y="165100"/>
                  </a:lnTo>
                  <a:lnTo>
                    <a:pt x="88900" y="190500"/>
                  </a:lnTo>
                  <a:lnTo>
                    <a:pt x="88900" y="203200"/>
                  </a:lnTo>
                  <a:lnTo>
                    <a:pt x="88900" y="203200"/>
                  </a:lnTo>
                  <a:lnTo>
                    <a:pt x="63500" y="165100"/>
                  </a:lnTo>
                  <a:lnTo>
                    <a:pt x="38100" y="165100"/>
                  </a:lnTo>
                  <a:lnTo>
                    <a:pt x="25400" y="152400"/>
                  </a:lnTo>
                  <a:lnTo>
                    <a:pt x="0" y="139700"/>
                  </a:lnTo>
                  <a:lnTo>
                    <a:pt x="0" y="139700"/>
                  </a:lnTo>
                  <a:lnTo>
                    <a:pt x="0" y="139700"/>
                  </a:lnTo>
                  <a:lnTo>
                    <a:pt x="12700" y="139700"/>
                  </a:lnTo>
                  <a:lnTo>
                    <a:pt x="25400" y="139700"/>
                  </a:lnTo>
                  <a:lnTo>
                    <a:pt x="114300" y="76200"/>
                  </a:lnTo>
                  <a:lnTo>
                    <a:pt x="177800" y="63500"/>
                  </a:lnTo>
                  <a:lnTo>
                    <a:pt x="215900" y="50800"/>
                  </a:lnTo>
                  <a:lnTo>
                    <a:pt x="241300" y="50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4076700" y="4432300"/>
              <a:ext cx="152401" cy="190501"/>
            </a:xfrm>
            <a:custGeom>
              <a:avLst/>
              <a:gdLst/>
              <a:ahLst/>
              <a:cxnLst/>
              <a:rect l="0" t="0" r="0" b="0"/>
              <a:pathLst>
                <a:path w="152401" h="190501">
                  <a:moveTo>
                    <a:pt x="50800" y="0"/>
                  </a:moveTo>
                  <a:lnTo>
                    <a:pt x="25400" y="25400"/>
                  </a:lnTo>
                  <a:lnTo>
                    <a:pt x="25400" y="50800"/>
                  </a:lnTo>
                  <a:lnTo>
                    <a:pt x="12700" y="889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190500"/>
                  </a:lnTo>
                  <a:lnTo>
                    <a:pt x="25400" y="190500"/>
                  </a:lnTo>
                  <a:lnTo>
                    <a:pt x="25400" y="177800"/>
                  </a:lnTo>
                  <a:lnTo>
                    <a:pt x="50800" y="152400"/>
                  </a:lnTo>
                  <a:lnTo>
                    <a:pt x="63500" y="127000"/>
                  </a:lnTo>
                  <a:lnTo>
                    <a:pt x="88900" y="88900"/>
                  </a:lnTo>
                  <a:lnTo>
                    <a:pt x="88900" y="63500"/>
                  </a:lnTo>
                  <a:lnTo>
                    <a:pt x="101600" y="38100"/>
                  </a:lnTo>
                  <a:lnTo>
                    <a:pt x="101600" y="12700"/>
                  </a:lnTo>
                  <a:lnTo>
                    <a:pt x="114300" y="25400"/>
                  </a:lnTo>
                  <a:lnTo>
                    <a:pt x="114300" y="38100"/>
                  </a:lnTo>
                  <a:lnTo>
                    <a:pt x="114300" y="38100"/>
                  </a:lnTo>
                  <a:lnTo>
                    <a:pt x="127000" y="127000"/>
                  </a:lnTo>
                  <a:lnTo>
                    <a:pt x="139700" y="152400"/>
                  </a:lnTo>
                  <a:lnTo>
                    <a:pt x="152400" y="165100"/>
                  </a:lnTo>
                  <a:lnTo>
                    <a:pt x="139700" y="177800"/>
                  </a:lnTo>
                  <a:lnTo>
                    <a:pt x="15240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4292600" y="4432300"/>
              <a:ext cx="127001" cy="177801"/>
            </a:xfrm>
            <a:custGeom>
              <a:avLst/>
              <a:gdLst/>
              <a:ahLst/>
              <a:cxnLst/>
              <a:rect l="0" t="0" r="0" b="0"/>
              <a:pathLst>
                <a:path w="127001" h="177801">
                  <a:moveTo>
                    <a:pt x="0" y="63500"/>
                  </a:moveTo>
                  <a:lnTo>
                    <a:pt x="0" y="889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65100"/>
                  </a:lnTo>
                  <a:lnTo>
                    <a:pt x="0" y="177800"/>
                  </a:lnTo>
                  <a:lnTo>
                    <a:pt x="0" y="165100"/>
                  </a:lnTo>
                  <a:lnTo>
                    <a:pt x="0" y="152400"/>
                  </a:lnTo>
                  <a:lnTo>
                    <a:pt x="12700" y="139700"/>
                  </a:lnTo>
                  <a:lnTo>
                    <a:pt x="50800" y="3810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01600" y="38100"/>
                  </a:lnTo>
                  <a:lnTo>
                    <a:pt x="114300" y="63500"/>
                  </a:lnTo>
                  <a:lnTo>
                    <a:pt x="114300" y="101600"/>
                  </a:lnTo>
                  <a:lnTo>
                    <a:pt x="114300" y="127000"/>
                  </a:lnTo>
                  <a:lnTo>
                    <a:pt x="1270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4457700" y="4445000"/>
              <a:ext cx="101601" cy="393701"/>
            </a:xfrm>
            <a:custGeom>
              <a:avLst/>
              <a:gdLst/>
              <a:ahLst/>
              <a:cxnLst/>
              <a:rect l="0" t="0" r="0" b="0"/>
              <a:pathLst>
                <a:path w="101601" h="393701">
                  <a:moveTo>
                    <a:pt x="63500" y="0"/>
                  </a:moveTo>
                  <a:lnTo>
                    <a:pt x="38100" y="38100"/>
                  </a:lnTo>
                  <a:lnTo>
                    <a:pt x="25400" y="76200"/>
                  </a:lnTo>
                  <a:lnTo>
                    <a:pt x="12700" y="114300"/>
                  </a:lnTo>
                  <a:lnTo>
                    <a:pt x="12700" y="139700"/>
                  </a:lnTo>
                  <a:lnTo>
                    <a:pt x="12700" y="165100"/>
                  </a:lnTo>
                  <a:lnTo>
                    <a:pt x="0" y="165100"/>
                  </a:lnTo>
                  <a:lnTo>
                    <a:pt x="12700" y="165100"/>
                  </a:lnTo>
                  <a:lnTo>
                    <a:pt x="63500" y="101600"/>
                  </a:lnTo>
                  <a:lnTo>
                    <a:pt x="76200" y="63500"/>
                  </a:lnTo>
                  <a:lnTo>
                    <a:pt x="88900" y="38100"/>
                  </a:lnTo>
                  <a:lnTo>
                    <a:pt x="101600" y="25400"/>
                  </a:lnTo>
                  <a:lnTo>
                    <a:pt x="101600" y="25400"/>
                  </a:lnTo>
                  <a:lnTo>
                    <a:pt x="101600" y="38100"/>
                  </a:lnTo>
                  <a:lnTo>
                    <a:pt x="101600" y="63500"/>
                  </a:lnTo>
                  <a:lnTo>
                    <a:pt x="101600" y="177800"/>
                  </a:lnTo>
                  <a:lnTo>
                    <a:pt x="101600" y="228600"/>
                  </a:lnTo>
                  <a:lnTo>
                    <a:pt x="101600" y="266700"/>
                  </a:lnTo>
                  <a:lnTo>
                    <a:pt x="101600" y="317500"/>
                  </a:lnTo>
                  <a:lnTo>
                    <a:pt x="88900" y="342900"/>
                  </a:lnTo>
                  <a:lnTo>
                    <a:pt x="76200" y="368300"/>
                  </a:lnTo>
                  <a:lnTo>
                    <a:pt x="63500" y="381000"/>
                  </a:lnTo>
                  <a:lnTo>
                    <a:pt x="50800" y="381000"/>
                  </a:lnTo>
                  <a:lnTo>
                    <a:pt x="38100" y="393700"/>
                  </a:lnTo>
                  <a:lnTo>
                    <a:pt x="25400" y="381000"/>
                  </a:lnTo>
                  <a:lnTo>
                    <a:pt x="12700" y="368300"/>
                  </a:lnTo>
                  <a:lnTo>
                    <a:pt x="12700" y="355600"/>
                  </a:lnTo>
                  <a:lnTo>
                    <a:pt x="12700" y="342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4635500" y="4368800"/>
              <a:ext cx="12701" cy="241301"/>
            </a:xfrm>
            <a:custGeom>
              <a:avLst/>
              <a:gdLst/>
              <a:ahLst/>
              <a:cxnLst/>
              <a:rect l="0" t="0" r="0" b="0"/>
              <a:pathLst>
                <a:path w="12701" h="241301">
                  <a:moveTo>
                    <a:pt x="0" y="0"/>
                  </a:moveTo>
                  <a:lnTo>
                    <a:pt x="0" y="12700"/>
                  </a:lnTo>
                  <a:lnTo>
                    <a:pt x="12700" y="63500"/>
                  </a:lnTo>
                  <a:lnTo>
                    <a:pt x="12700" y="114300"/>
                  </a:lnTo>
                  <a:lnTo>
                    <a:pt x="12700" y="152400"/>
                  </a:lnTo>
                  <a:lnTo>
                    <a:pt x="12700" y="190500"/>
                  </a:lnTo>
                  <a:lnTo>
                    <a:pt x="12700" y="215900"/>
                  </a:lnTo>
                  <a:lnTo>
                    <a:pt x="12700" y="241300"/>
                  </a:lnTo>
                  <a:lnTo>
                    <a:pt x="12700" y="228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4737100" y="4432300"/>
              <a:ext cx="177801" cy="127001"/>
            </a:xfrm>
            <a:custGeom>
              <a:avLst/>
              <a:gdLst/>
              <a:ahLst/>
              <a:cxnLst/>
              <a:rect l="0" t="0" r="0" b="0"/>
              <a:pathLst>
                <a:path w="177801" h="127001">
                  <a:moveTo>
                    <a:pt x="38100" y="88900"/>
                  </a:moveTo>
                  <a:lnTo>
                    <a:pt x="63500" y="63500"/>
                  </a:lnTo>
                  <a:lnTo>
                    <a:pt x="76200" y="38100"/>
                  </a:lnTo>
                  <a:lnTo>
                    <a:pt x="76200" y="25400"/>
                  </a:lnTo>
                  <a:lnTo>
                    <a:pt x="76200" y="1270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25400" y="12700"/>
                  </a:lnTo>
                  <a:lnTo>
                    <a:pt x="1270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12700" y="127000"/>
                  </a:lnTo>
                  <a:lnTo>
                    <a:pt x="25400" y="127000"/>
                  </a:lnTo>
                  <a:lnTo>
                    <a:pt x="38100" y="127000"/>
                  </a:lnTo>
                  <a:lnTo>
                    <a:pt x="63500" y="127000"/>
                  </a:lnTo>
                  <a:lnTo>
                    <a:pt x="88900" y="114300"/>
                  </a:lnTo>
                  <a:lnTo>
                    <a:pt x="114300" y="101600"/>
                  </a:lnTo>
                  <a:lnTo>
                    <a:pt x="139700" y="88900"/>
                  </a:lnTo>
                  <a:lnTo>
                    <a:pt x="177800" y="88900"/>
                  </a:lnTo>
                  <a:lnTo>
                    <a:pt x="177800" y="88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5168900" y="4394200"/>
              <a:ext cx="25401" cy="127001"/>
            </a:xfrm>
            <a:custGeom>
              <a:avLst/>
              <a:gdLst/>
              <a:ahLst/>
              <a:cxnLst/>
              <a:rect l="0" t="0" r="0" b="0"/>
              <a:pathLst>
                <a:path w="25401" h="127001">
                  <a:moveTo>
                    <a:pt x="0" y="0"/>
                  </a:moveTo>
                  <a:lnTo>
                    <a:pt x="0" y="38100"/>
                  </a:lnTo>
                  <a:lnTo>
                    <a:pt x="0" y="762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12700" y="127000"/>
                  </a:lnTo>
                  <a:lnTo>
                    <a:pt x="25400" y="127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5130800" y="43180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5308600" y="434340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88900" y="0"/>
                  </a:moveTo>
                  <a:lnTo>
                    <a:pt x="63500" y="0"/>
                  </a:lnTo>
                  <a:lnTo>
                    <a:pt x="50800" y="25400"/>
                  </a:lnTo>
                  <a:lnTo>
                    <a:pt x="25400" y="38100"/>
                  </a:lnTo>
                  <a:lnTo>
                    <a:pt x="12700" y="63500"/>
                  </a:lnTo>
                  <a:lnTo>
                    <a:pt x="0" y="63500"/>
                  </a:lnTo>
                  <a:lnTo>
                    <a:pt x="12700" y="63500"/>
                  </a:lnTo>
                  <a:lnTo>
                    <a:pt x="25400" y="63500"/>
                  </a:lnTo>
                  <a:lnTo>
                    <a:pt x="25400" y="63500"/>
                  </a:lnTo>
                  <a:lnTo>
                    <a:pt x="88900" y="76200"/>
                  </a:lnTo>
                  <a:lnTo>
                    <a:pt x="127000" y="76200"/>
                  </a:lnTo>
                  <a:lnTo>
                    <a:pt x="127000" y="88900"/>
                  </a:lnTo>
                  <a:lnTo>
                    <a:pt x="139700" y="88900"/>
                  </a:lnTo>
                  <a:lnTo>
                    <a:pt x="139700" y="101600"/>
                  </a:lnTo>
                  <a:lnTo>
                    <a:pt x="127000" y="127000"/>
                  </a:lnTo>
                  <a:lnTo>
                    <a:pt x="114300" y="152400"/>
                  </a:lnTo>
                  <a:lnTo>
                    <a:pt x="88900" y="165100"/>
                  </a:lnTo>
                  <a:lnTo>
                    <a:pt x="88900" y="177800"/>
                  </a:lnTo>
                  <a:lnTo>
                    <a:pt x="63500" y="177800"/>
                  </a:lnTo>
                  <a:lnTo>
                    <a:pt x="63500" y="177800"/>
                  </a:lnTo>
                  <a:lnTo>
                    <a:pt x="2540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3619500" y="4737100"/>
              <a:ext cx="190501" cy="330201"/>
            </a:xfrm>
            <a:custGeom>
              <a:avLst/>
              <a:gdLst/>
              <a:ahLst/>
              <a:cxnLst/>
              <a:rect l="0" t="0" r="0" b="0"/>
              <a:pathLst>
                <a:path w="190501" h="330201">
                  <a:moveTo>
                    <a:pt x="0" y="0"/>
                  </a:moveTo>
                  <a:lnTo>
                    <a:pt x="0" y="254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12700" y="139700"/>
                  </a:lnTo>
                  <a:lnTo>
                    <a:pt x="25400" y="177800"/>
                  </a:lnTo>
                  <a:lnTo>
                    <a:pt x="25400" y="215900"/>
                  </a:lnTo>
                  <a:lnTo>
                    <a:pt x="38100" y="266700"/>
                  </a:lnTo>
                  <a:lnTo>
                    <a:pt x="38100" y="304800"/>
                  </a:lnTo>
                  <a:lnTo>
                    <a:pt x="38100" y="317500"/>
                  </a:lnTo>
                  <a:lnTo>
                    <a:pt x="38100" y="304800"/>
                  </a:lnTo>
                  <a:lnTo>
                    <a:pt x="50800" y="292100"/>
                  </a:lnTo>
                  <a:lnTo>
                    <a:pt x="88900" y="215900"/>
                  </a:lnTo>
                  <a:lnTo>
                    <a:pt x="114300" y="177800"/>
                  </a:lnTo>
                  <a:lnTo>
                    <a:pt x="127000" y="177800"/>
                  </a:lnTo>
                  <a:lnTo>
                    <a:pt x="152400" y="165100"/>
                  </a:lnTo>
                  <a:lnTo>
                    <a:pt x="165100" y="177800"/>
                  </a:lnTo>
                  <a:lnTo>
                    <a:pt x="177800" y="177800"/>
                  </a:lnTo>
                  <a:lnTo>
                    <a:pt x="190500" y="190500"/>
                  </a:lnTo>
                  <a:lnTo>
                    <a:pt x="190500" y="215900"/>
                  </a:lnTo>
                  <a:lnTo>
                    <a:pt x="177800" y="228600"/>
                  </a:lnTo>
                  <a:lnTo>
                    <a:pt x="152400" y="241300"/>
                  </a:lnTo>
                  <a:lnTo>
                    <a:pt x="139700" y="266700"/>
                  </a:lnTo>
                  <a:lnTo>
                    <a:pt x="127000" y="279400"/>
                  </a:lnTo>
                  <a:lnTo>
                    <a:pt x="101600" y="304800"/>
                  </a:lnTo>
                  <a:lnTo>
                    <a:pt x="63500" y="317500"/>
                  </a:lnTo>
                  <a:lnTo>
                    <a:pt x="50800" y="330200"/>
                  </a:lnTo>
                  <a:lnTo>
                    <a:pt x="38100" y="330200"/>
                  </a:lnTo>
                  <a:lnTo>
                    <a:pt x="38100" y="330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3810000" y="4940300"/>
              <a:ext cx="203201" cy="101601"/>
            </a:xfrm>
            <a:custGeom>
              <a:avLst/>
              <a:gdLst/>
              <a:ahLst/>
              <a:cxnLst/>
              <a:rect l="0" t="0" r="0" b="0"/>
              <a:pathLst>
                <a:path w="203201" h="101601">
                  <a:moveTo>
                    <a:pt x="0" y="76200"/>
                  </a:moveTo>
                  <a:lnTo>
                    <a:pt x="25400" y="63500"/>
                  </a:lnTo>
                  <a:lnTo>
                    <a:pt x="50800" y="50800"/>
                  </a:lnTo>
                  <a:lnTo>
                    <a:pt x="63500" y="38100"/>
                  </a:lnTo>
                  <a:lnTo>
                    <a:pt x="88900" y="38100"/>
                  </a:lnTo>
                  <a:lnTo>
                    <a:pt x="76200" y="38100"/>
                  </a:lnTo>
                  <a:lnTo>
                    <a:pt x="88900" y="2540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50800" y="12700"/>
                  </a:lnTo>
                  <a:lnTo>
                    <a:pt x="38100" y="38100"/>
                  </a:lnTo>
                  <a:lnTo>
                    <a:pt x="38100" y="50800"/>
                  </a:lnTo>
                  <a:lnTo>
                    <a:pt x="25400" y="63500"/>
                  </a:lnTo>
                  <a:lnTo>
                    <a:pt x="38100" y="88900"/>
                  </a:lnTo>
                  <a:lnTo>
                    <a:pt x="38100" y="101600"/>
                  </a:lnTo>
                  <a:lnTo>
                    <a:pt x="50800" y="101600"/>
                  </a:lnTo>
                  <a:lnTo>
                    <a:pt x="63500" y="101600"/>
                  </a:lnTo>
                  <a:lnTo>
                    <a:pt x="88900" y="101600"/>
                  </a:lnTo>
                  <a:lnTo>
                    <a:pt x="101600" y="101600"/>
                  </a:lnTo>
                  <a:lnTo>
                    <a:pt x="127000" y="88900"/>
                  </a:lnTo>
                  <a:lnTo>
                    <a:pt x="139700" y="63500"/>
                  </a:lnTo>
                  <a:lnTo>
                    <a:pt x="165100" y="50800"/>
                  </a:lnTo>
                  <a:lnTo>
                    <a:pt x="190500" y="38100"/>
                  </a:lnTo>
                  <a:lnTo>
                    <a:pt x="203200" y="25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4102100" y="48006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0" y="0"/>
                  </a:moveTo>
                  <a:lnTo>
                    <a:pt x="0" y="5080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12700" y="177800"/>
                  </a:lnTo>
                  <a:lnTo>
                    <a:pt x="12700" y="203200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4051300" y="4864100"/>
              <a:ext cx="165101" cy="88901"/>
            </a:xfrm>
            <a:custGeom>
              <a:avLst/>
              <a:gdLst/>
              <a:ahLst/>
              <a:cxnLst/>
              <a:rect l="0" t="0" r="0" b="0"/>
              <a:pathLst>
                <a:path w="165101" h="88901">
                  <a:moveTo>
                    <a:pt x="0" y="88900"/>
                  </a:moveTo>
                  <a:lnTo>
                    <a:pt x="25400" y="63500"/>
                  </a:lnTo>
                  <a:lnTo>
                    <a:pt x="50800" y="50800"/>
                  </a:lnTo>
                  <a:lnTo>
                    <a:pt x="76200" y="38100"/>
                  </a:lnTo>
                  <a:lnTo>
                    <a:pt x="101600" y="25400"/>
                  </a:lnTo>
                  <a:lnTo>
                    <a:pt x="127000" y="12700"/>
                  </a:lnTo>
                  <a:lnTo>
                    <a:pt x="152400" y="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4279900" y="4889500"/>
              <a:ext cx="190501" cy="139701"/>
            </a:xfrm>
            <a:custGeom>
              <a:avLst/>
              <a:gdLst/>
              <a:ahLst/>
              <a:cxnLst/>
              <a:rect l="0" t="0" r="0" b="0"/>
              <a:pathLst>
                <a:path w="190501" h="139701">
                  <a:moveTo>
                    <a:pt x="0" y="50800"/>
                  </a:moveTo>
                  <a:lnTo>
                    <a:pt x="0" y="88900"/>
                  </a:lnTo>
                  <a:lnTo>
                    <a:pt x="12700" y="114300"/>
                  </a:lnTo>
                  <a:lnTo>
                    <a:pt x="0" y="114300"/>
                  </a:lnTo>
                  <a:lnTo>
                    <a:pt x="12700" y="114300"/>
                  </a:lnTo>
                  <a:lnTo>
                    <a:pt x="25400" y="114300"/>
                  </a:lnTo>
                  <a:lnTo>
                    <a:pt x="12700" y="127000"/>
                  </a:lnTo>
                  <a:lnTo>
                    <a:pt x="25400" y="127000"/>
                  </a:lnTo>
                  <a:lnTo>
                    <a:pt x="50800" y="88900"/>
                  </a:lnTo>
                  <a:lnTo>
                    <a:pt x="63500" y="63500"/>
                  </a:lnTo>
                  <a:lnTo>
                    <a:pt x="63500" y="25400"/>
                  </a:lnTo>
                  <a:lnTo>
                    <a:pt x="63500" y="12700"/>
                  </a:lnTo>
                  <a:lnTo>
                    <a:pt x="76200" y="25400"/>
                  </a:lnTo>
                  <a:lnTo>
                    <a:pt x="101600" y="88900"/>
                  </a:lnTo>
                  <a:lnTo>
                    <a:pt x="101600" y="114300"/>
                  </a:lnTo>
                  <a:lnTo>
                    <a:pt x="114300" y="127000"/>
                  </a:lnTo>
                  <a:lnTo>
                    <a:pt x="114300" y="139700"/>
                  </a:lnTo>
                  <a:lnTo>
                    <a:pt x="152400" y="114300"/>
                  </a:lnTo>
                  <a:lnTo>
                    <a:pt x="152400" y="88900"/>
                  </a:lnTo>
                  <a:lnTo>
                    <a:pt x="165100" y="63500"/>
                  </a:lnTo>
                  <a:lnTo>
                    <a:pt x="177800" y="50800"/>
                  </a:lnTo>
                  <a:lnTo>
                    <a:pt x="190500" y="25400"/>
                  </a:lnTo>
                  <a:lnTo>
                    <a:pt x="190500" y="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4533900" y="4889500"/>
              <a:ext cx="139701" cy="114301"/>
            </a:xfrm>
            <a:custGeom>
              <a:avLst/>
              <a:gdLst/>
              <a:ahLst/>
              <a:cxnLst/>
              <a:rect l="0" t="0" r="0" b="0"/>
              <a:pathLst>
                <a:path w="139701" h="114301">
                  <a:moveTo>
                    <a:pt x="50800" y="63500"/>
                  </a:moveTo>
                  <a:lnTo>
                    <a:pt x="76200" y="50800"/>
                  </a:lnTo>
                  <a:lnTo>
                    <a:pt x="63500" y="50800"/>
                  </a:lnTo>
                  <a:lnTo>
                    <a:pt x="76200" y="3810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50800" y="0"/>
                  </a:lnTo>
                  <a:lnTo>
                    <a:pt x="38100" y="12700"/>
                  </a:lnTo>
                  <a:lnTo>
                    <a:pt x="25400" y="25400"/>
                  </a:lnTo>
                  <a:lnTo>
                    <a:pt x="12700" y="635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12700" y="114300"/>
                  </a:lnTo>
                  <a:lnTo>
                    <a:pt x="25400" y="114300"/>
                  </a:lnTo>
                  <a:lnTo>
                    <a:pt x="38100" y="114300"/>
                  </a:lnTo>
                  <a:lnTo>
                    <a:pt x="63500" y="114300"/>
                  </a:lnTo>
                  <a:lnTo>
                    <a:pt x="88900" y="101600"/>
                  </a:lnTo>
                  <a:lnTo>
                    <a:pt x="114300" y="101600"/>
                  </a:lnTo>
                  <a:lnTo>
                    <a:pt x="139700" y="88900"/>
                  </a:lnTo>
                  <a:lnTo>
                    <a:pt x="139700" y="88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4724400" y="4864100"/>
              <a:ext cx="50801" cy="152401"/>
            </a:xfrm>
            <a:custGeom>
              <a:avLst/>
              <a:gdLst/>
              <a:ahLst/>
              <a:cxnLst/>
              <a:rect l="0" t="0" r="0" b="0"/>
              <a:pathLst>
                <a:path w="50801" h="152401">
                  <a:moveTo>
                    <a:pt x="38100" y="88900"/>
                  </a:moveTo>
                  <a:lnTo>
                    <a:pt x="50800" y="63500"/>
                  </a:lnTo>
                  <a:lnTo>
                    <a:pt x="50800" y="50800"/>
                  </a:lnTo>
                  <a:lnTo>
                    <a:pt x="50800" y="25400"/>
                  </a:lnTo>
                  <a:lnTo>
                    <a:pt x="38100" y="12700"/>
                  </a:lnTo>
                  <a:lnTo>
                    <a:pt x="38100" y="0"/>
                  </a:lnTo>
                  <a:lnTo>
                    <a:pt x="12700" y="25400"/>
                  </a:lnTo>
                  <a:lnTo>
                    <a:pt x="12700" y="38100"/>
                  </a:lnTo>
                  <a:lnTo>
                    <a:pt x="12700" y="508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12700" y="114300"/>
                  </a:lnTo>
                  <a:lnTo>
                    <a:pt x="12700" y="139700"/>
                  </a:lnTo>
                  <a:lnTo>
                    <a:pt x="127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4914900" y="4889500"/>
              <a:ext cx="152401" cy="88901"/>
            </a:xfrm>
            <a:custGeom>
              <a:avLst/>
              <a:gdLst/>
              <a:ahLst/>
              <a:cxnLst/>
              <a:rect l="0" t="0" r="0" b="0"/>
              <a:pathLst>
                <a:path w="152401" h="88901">
                  <a:moveTo>
                    <a:pt x="0" y="0"/>
                  </a:moveTo>
                  <a:lnTo>
                    <a:pt x="0" y="381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0" y="88900"/>
                  </a:lnTo>
                  <a:lnTo>
                    <a:pt x="12700" y="88900"/>
                  </a:lnTo>
                  <a:lnTo>
                    <a:pt x="12700" y="88900"/>
                  </a:lnTo>
                  <a:lnTo>
                    <a:pt x="12700" y="63500"/>
                  </a:lnTo>
                  <a:lnTo>
                    <a:pt x="50800" y="1270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114300" y="12700"/>
                  </a:lnTo>
                  <a:lnTo>
                    <a:pt x="127000" y="25400"/>
                  </a:lnTo>
                  <a:lnTo>
                    <a:pt x="139700" y="63500"/>
                  </a:lnTo>
                  <a:lnTo>
                    <a:pt x="152400" y="63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5334000" y="4711700"/>
              <a:ext cx="139701" cy="241301"/>
            </a:xfrm>
            <a:custGeom>
              <a:avLst/>
              <a:gdLst/>
              <a:ahLst/>
              <a:cxnLst/>
              <a:rect l="0" t="0" r="0" b="0"/>
              <a:pathLst>
                <a:path w="139701" h="241301">
                  <a:moveTo>
                    <a:pt x="0" y="0"/>
                  </a:moveTo>
                  <a:lnTo>
                    <a:pt x="0" y="38100"/>
                  </a:lnTo>
                  <a:lnTo>
                    <a:pt x="12700" y="63500"/>
                  </a:lnTo>
                  <a:lnTo>
                    <a:pt x="12700" y="101600"/>
                  </a:lnTo>
                  <a:lnTo>
                    <a:pt x="25400" y="139700"/>
                  </a:lnTo>
                  <a:lnTo>
                    <a:pt x="25400" y="165100"/>
                  </a:lnTo>
                  <a:lnTo>
                    <a:pt x="25400" y="203200"/>
                  </a:lnTo>
                  <a:lnTo>
                    <a:pt x="25400" y="215900"/>
                  </a:lnTo>
                  <a:lnTo>
                    <a:pt x="25400" y="241300"/>
                  </a:lnTo>
                  <a:lnTo>
                    <a:pt x="25400" y="241300"/>
                  </a:lnTo>
                  <a:lnTo>
                    <a:pt x="25400" y="241300"/>
                  </a:lnTo>
                  <a:lnTo>
                    <a:pt x="25400" y="228600"/>
                  </a:lnTo>
                  <a:lnTo>
                    <a:pt x="38100" y="215900"/>
                  </a:lnTo>
                  <a:lnTo>
                    <a:pt x="50800" y="139700"/>
                  </a:lnTo>
                  <a:lnTo>
                    <a:pt x="63500" y="114300"/>
                  </a:lnTo>
                  <a:lnTo>
                    <a:pt x="88900" y="101600"/>
                  </a:lnTo>
                  <a:lnTo>
                    <a:pt x="101600" y="88900"/>
                  </a:lnTo>
                  <a:lnTo>
                    <a:pt x="114300" y="88900"/>
                  </a:lnTo>
                  <a:lnTo>
                    <a:pt x="127000" y="101600"/>
                  </a:lnTo>
                  <a:lnTo>
                    <a:pt x="127000" y="101600"/>
                  </a:lnTo>
                  <a:lnTo>
                    <a:pt x="127000" y="101600"/>
                  </a:lnTo>
                  <a:lnTo>
                    <a:pt x="139700" y="152400"/>
                  </a:lnTo>
                  <a:lnTo>
                    <a:pt x="127000" y="165100"/>
                  </a:lnTo>
                  <a:lnTo>
                    <a:pt x="127000" y="190500"/>
                  </a:lnTo>
                  <a:lnTo>
                    <a:pt x="101600" y="203200"/>
                  </a:lnTo>
                  <a:lnTo>
                    <a:pt x="88900" y="228600"/>
                  </a:lnTo>
                  <a:lnTo>
                    <a:pt x="63500" y="241300"/>
                  </a:lnTo>
                  <a:lnTo>
                    <a:pt x="50800" y="241300"/>
                  </a:lnTo>
                  <a:lnTo>
                    <a:pt x="38100" y="241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5549900" y="4826000"/>
              <a:ext cx="63501" cy="114301"/>
            </a:xfrm>
            <a:custGeom>
              <a:avLst/>
              <a:gdLst/>
              <a:ahLst/>
              <a:cxnLst/>
              <a:rect l="0" t="0" r="0" b="0"/>
              <a:pathLst>
                <a:path w="63501" h="114301">
                  <a:moveTo>
                    <a:pt x="0" y="0"/>
                  </a:moveTo>
                  <a:lnTo>
                    <a:pt x="0" y="50800"/>
                  </a:lnTo>
                  <a:lnTo>
                    <a:pt x="0" y="76200"/>
                  </a:lnTo>
                  <a:lnTo>
                    <a:pt x="12700" y="88900"/>
                  </a:lnTo>
                  <a:lnTo>
                    <a:pt x="25400" y="114300"/>
                  </a:lnTo>
                  <a:lnTo>
                    <a:pt x="25400" y="114300"/>
                  </a:lnTo>
                  <a:lnTo>
                    <a:pt x="38100" y="101600"/>
                  </a:lnTo>
                  <a:lnTo>
                    <a:pt x="63500" y="88900"/>
                  </a:lnTo>
                  <a:lnTo>
                    <a:pt x="63500" y="63500"/>
                  </a:lnTo>
                  <a:lnTo>
                    <a:pt x="63500" y="50800"/>
                  </a:lnTo>
                  <a:lnTo>
                    <a:pt x="63500" y="38100"/>
                  </a:lnTo>
                  <a:lnTo>
                    <a:pt x="63500" y="12700"/>
                  </a:lnTo>
                  <a:lnTo>
                    <a:pt x="63500" y="25400"/>
                  </a:lnTo>
                  <a:lnTo>
                    <a:pt x="63500" y="12700"/>
                  </a:lnTo>
                  <a:lnTo>
                    <a:pt x="25400" y="0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5702300" y="4673600"/>
              <a:ext cx="12701" cy="241301"/>
            </a:xfrm>
            <a:custGeom>
              <a:avLst/>
              <a:gdLst/>
              <a:ahLst/>
              <a:cxnLst/>
              <a:rect l="0" t="0" r="0" b="0"/>
              <a:pathLst>
                <a:path w="12701" h="241301">
                  <a:moveTo>
                    <a:pt x="0" y="0"/>
                  </a:moveTo>
                  <a:lnTo>
                    <a:pt x="12700" y="12700"/>
                  </a:lnTo>
                  <a:lnTo>
                    <a:pt x="12700" y="25400"/>
                  </a:lnTo>
                  <a:lnTo>
                    <a:pt x="12700" y="38100"/>
                  </a:lnTo>
                  <a:lnTo>
                    <a:pt x="12700" y="127000"/>
                  </a:lnTo>
                  <a:lnTo>
                    <a:pt x="12700" y="177800"/>
                  </a:lnTo>
                  <a:lnTo>
                    <a:pt x="12700" y="203200"/>
                  </a:lnTo>
                  <a:lnTo>
                    <a:pt x="12700" y="215900"/>
                  </a:lnTo>
                  <a:lnTo>
                    <a:pt x="12700" y="228600"/>
                  </a:lnTo>
                  <a:lnTo>
                    <a:pt x="12700" y="241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5664200" y="4699000"/>
              <a:ext cx="190501" cy="63501"/>
            </a:xfrm>
            <a:custGeom>
              <a:avLst/>
              <a:gdLst/>
              <a:ahLst/>
              <a:cxnLst/>
              <a:rect l="0" t="0" r="0" b="0"/>
              <a:pathLst>
                <a:path w="190501" h="63501">
                  <a:moveTo>
                    <a:pt x="0" y="63500"/>
                  </a:moveTo>
                  <a:lnTo>
                    <a:pt x="25400" y="63500"/>
                  </a:lnTo>
                  <a:lnTo>
                    <a:pt x="50800" y="63500"/>
                  </a:lnTo>
                  <a:lnTo>
                    <a:pt x="76200" y="50800"/>
                  </a:lnTo>
                  <a:lnTo>
                    <a:pt x="101600" y="38100"/>
                  </a:lnTo>
                  <a:lnTo>
                    <a:pt x="127000" y="38100"/>
                  </a:lnTo>
                  <a:lnTo>
                    <a:pt x="152400" y="25400"/>
                  </a:lnTo>
                  <a:lnTo>
                    <a:pt x="177800" y="1270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5905500" y="4699000"/>
              <a:ext cx="152401" cy="165101"/>
            </a:xfrm>
            <a:custGeom>
              <a:avLst/>
              <a:gdLst/>
              <a:ahLst/>
              <a:cxnLst/>
              <a:rect l="0" t="0" r="0" b="0"/>
              <a:pathLst>
                <a:path w="152401" h="165101">
                  <a:moveTo>
                    <a:pt x="0" y="0"/>
                  </a:moveTo>
                  <a:lnTo>
                    <a:pt x="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12700" y="139700"/>
                  </a:lnTo>
                  <a:lnTo>
                    <a:pt x="25400" y="127000"/>
                  </a:lnTo>
                  <a:lnTo>
                    <a:pt x="25400" y="114300"/>
                  </a:lnTo>
                  <a:lnTo>
                    <a:pt x="63500" y="50800"/>
                  </a:lnTo>
                  <a:lnTo>
                    <a:pt x="88900" y="25400"/>
                  </a:lnTo>
                  <a:lnTo>
                    <a:pt x="101600" y="12700"/>
                  </a:lnTo>
                  <a:lnTo>
                    <a:pt x="114300" y="12700"/>
                  </a:lnTo>
                  <a:lnTo>
                    <a:pt x="101600" y="12700"/>
                  </a:lnTo>
                  <a:lnTo>
                    <a:pt x="114300" y="12700"/>
                  </a:lnTo>
                  <a:lnTo>
                    <a:pt x="127000" y="50800"/>
                  </a:lnTo>
                  <a:lnTo>
                    <a:pt x="139700" y="63500"/>
                  </a:lnTo>
                  <a:lnTo>
                    <a:pt x="139700" y="101600"/>
                  </a:lnTo>
                  <a:lnTo>
                    <a:pt x="152400" y="88900"/>
                  </a:lnTo>
                  <a:lnTo>
                    <a:pt x="152400" y="101600"/>
                  </a:lnTo>
                  <a:lnTo>
                    <a:pt x="139700" y="127000"/>
                  </a:lnTo>
                  <a:lnTo>
                    <a:pt x="139700" y="139700"/>
                  </a:lnTo>
                  <a:lnTo>
                    <a:pt x="127000" y="165100"/>
                  </a:lnTo>
                  <a:lnTo>
                    <a:pt x="1270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3810000" y="52197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76200" y="0"/>
                  </a:moveTo>
                  <a:lnTo>
                    <a:pt x="38100" y="25400"/>
                  </a:lnTo>
                  <a:lnTo>
                    <a:pt x="25400" y="25400"/>
                  </a:lnTo>
                  <a:lnTo>
                    <a:pt x="12700" y="38100"/>
                  </a:lnTo>
                  <a:lnTo>
                    <a:pt x="0" y="635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88900"/>
                  </a:lnTo>
                  <a:lnTo>
                    <a:pt x="25400" y="88900"/>
                  </a:lnTo>
                  <a:lnTo>
                    <a:pt x="50800" y="88900"/>
                  </a:lnTo>
                  <a:lnTo>
                    <a:pt x="63500" y="88900"/>
                  </a:lnTo>
                  <a:lnTo>
                    <a:pt x="88900" y="88900"/>
                  </a:lnTo>
                  <a:lnTo>
                    <a:pt x="114300" y="88900"/>
                  </a:lnTo>
                  <a:lnTo>
                    <a:pt x="127000" y="88900"/>
                  </a:lnTo>
                  <a:lnTo>
                    <a:pt x="139700" y="88900"/>
                  </a:lnTo>
                  <a:lnTo>
                    <a:pt x="139700" y="76200"/>
                  </a:lnTo>
                  <a:lnTo>
                    <a:pt x="139700" y="88900"/>
                  </a:lnTo>
                  <a:lnTo>
                    <a:pt x="139700" y="101600"/>
                  </a:lnTo>
                  <a:lnTo>
                    <a:pt x="139700" y="114300"/>
                  </a:lnTo>
                  <a:lnTo>
                    <a:pt x="127000" y="114300"/>
                  </a:lnTo>
                  <a:lnTo>
                    <a:pt x="114300" y="139700"/>
                  </a:lnTo>
                  <a:lnTo>
                    <a:pt x="88900" y="152400"/>
                  </a:lnTo>
                  <a:lnTo>
                    <a:pt x="76200" y="165100"/>
                  </a:lnTo>
                  <a:lnTo>
                    <a:pt x="50800" y="177800"/>
                  </a:lnTo>
                  <a:lnTo>
                    <a:pt x="38100" y="177800"/>
                  </a:lnTo>
                  <a:lnTo>
                    <a:pt x="25400" y="190500"/>
                  </a:lnTo>
                  <a:lnTo>
                    <a:pt x="12700" y="2159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4038600" y="5245100"/>
              <a:ext cx="1" cy="127001"/>
            </a:xfrm>
            <a:custGeom>
              <a:avLst/>
              <a:gdLst/>
              <a:ahLst/>
              <a:cxnLst/>
              <a:rect l="0" t="0" r="0" b="0"/>
              <a:pathLst>
                <a:path w="1" h="127001">
                  <a:moveTo>
                    <a:pt x="0" y="0"/>
                  </a:moveTo>
                  <a:lnTo>
                    <a:pt x="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4051300" y="51689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4140200" y="5143500"/>
              <a:ext cx="139701" cy="254001"/>
            </a:xfrm>
            <a:custGeom>
              <a:avLst/>
              <a:gdLst/>
              <a:ahLst/>
              <a:cxnLst/>
              <a:rect l="0" t="0" r="0" b="0"/>
              <a:pathLst>
                <a:path w="139701" h="254001">
                  <a:moveTo>
                    <a:pt x="101600" y="101600"/>
                  </a:moveTo>
                  <a:lnTo>
                    <a:pt x="88900" y="101600"/>
                  </a:lnTo>
                  <a:lnTo>
                    <a:pt x="88900" y="101600"/>
                  </a:lnTo>
                  <a:lnTo>
                    <a:pt x="38100" y="139700"/>
                  </a:lnTo>
                  <a:lnTo>
                    <a:pt x="25400" y="139700"/>
                  </a:lnTo>
                  <a:lnTo>
                    <a:pt x="25400" y="152400"/>
                  </a:lnTo>
                  <a:lnTo>
                    <a:pt x="0" y="203200"/>
                  </a:lnTo>
                  <a:lnTo>
                    <a:pt x="0" y="228600"/>
                  </a:lnTo>
                  <a:lnTo>
                    <a:pt x="0" y="254000"/>
                  </a:lnTo>
                  <a:lnTo>
                    <a:pt x="12700" y="254000"/>
                  </a:lnTo>
                  <a:lnTo>
                    <a:pt x="25400" y="254000"/>
                  </a:lnTo>
                  <a:lnTo>
                    <a:pt x="50800" y="254000"/>
                  </a:lnTo>
                  <a:lnTo>
                    <a:pt x="63500" y="228600"/>
                  </a:lnTo>
                  <a:lnTo>
                    <a:pt x="88900" y="203200"/>
                  </a:lnTo>
                  <a:lnTo>
                    <a:pt x="101600" y="177800"/>
                  </a:lnTo>
                  <a:lnTo>
                    <a:pt x="114300" y="139700"/>
                  </a:lnTo>
                  <a:lnTo>
                    <a:pt x="114300" y="101600"/>
                  </a:lnTo>
                  <a:lnTo>
                    <a:pt x="127000" y="76200"/>
                  </a:lnTo>
                  <a:lnTo>
                    <a:pt x="139700" y="38100"/>
                  </a:lnTo>
                  <a:lnTo>
                    <a:pt x="139700" y="1270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27000" y="0"/>
                  </a:lnTo>
                  <a:lnTo>
                    <a:pt x="114300" y="25400"/>
                  </a:lnTo>
                  <a:lnTo>
                    <a:pt x="114300" y="50800"/>
                  </a:lnTo>
                  <a:lnTo>
                    <a:pt x="114300" y="76200"/>
                  </a:lnTo>
                  <a:lnTo>
                    <a:pt x="114300" y="101600"/>
                  </a:lnTo>
                  <a:lnTo>
                    <a:pt x="114300" y="139700"/>
                  </a:lnTo>
                  <a:lnTo>
                    <a:pt x="127000" y="165100"/>
                  </a:lnTo>
                  <a:lnTo>
                    <a:pt x="127000" y="190500"/>
                  </a:lnTo>
                  <a:lnTo>
                    <a:pt x="1397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4368800" y="5245100"/>
              <a:ext cx="127001" cy="127001"/>
            </a:xfrm>
            <a:custGeom>
              <a:avLst/>
              <a:gdLst/>
              <a:ahLst/>
              <a:cxnLst/>
              <a:rect l="0" t="0" r="0" b="0"/>
              <a:pathLst>
                <a:path w="127001" h="127001">
                  <a:moveTo>
                    <a:pt x="38100" y="101600"/>
                  </a:moveTo>
                  <a:lnTo>
                    <a:pt x="50800" y="76200"/>
                  </a:lnTo>
                  <a:lnTo>
                    <a:pt x="63500" y="63500"/>
                  </a:lnTo>
                  <a:lnTo>
                    <a:pt x="63500" y="38100"/>
                  </a:lnTo>
                  <a:lnTo>
                    <a:pt x="63500" y="2540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12700" y="0"/>
                  </a:lnTo>
                  <a:lnTo>
                    <a:pt x="12700" y="127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12700" y="101600"/>
                  </a:lnTo>
                  <a:lnTo>
                    <a:pt x="12700" y="114300"/>
                  </a:lnTo>
                  <a:lnTo>
                    <a:pt x="38100" y="127000"/>
                  </a:lnTo>
                  <a:lnTo>
                    <a:pt x="50800" y="127000"/>
                  </a:lnTo>
                  <a:lnTo>
                    <a:pt x="63500" y="127000"/>
                  </a:lnTo>
                  <a:lnTo>
                    <a:pt x="101600" y="127000"/>
                  </a:lnTo>
                  <a:lnTo>
                    <a:pt x="114300" y="101600"/>
                  </a:lnTo>
                  <a:lnTo>
                    <a:pt x="127000" y="101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4559300" y="5194300"/>
              <a:ext cx="88901" cy="215901"/>
            </a:xfrm>
            <a:custGeom>
              <a:avLst/>
              <a:gdLst/>
              <a:ahLst/>
              <a:cxnLst/>
              <a:rect l="0" t="0" r="0" b="0"/>
              <a:pathLst>
                <a:path w="88901" h="215901">
                  <a:moveTo>
                    <a:pt x="50800" y="0"/>
                  </a:moveTo>
                  <a:lnTo>
                    <a:pt x="38100" y="25400"/>
                  </a:lnTo>
                  <a:lnTo>
                    <a:pt x="25400" y="25400"/>
                  </a:lnTo>
                  <a:lnTo>
                    <a:pt x="1270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88900"/>
                  </a:lnTo>
                  <a:lnTo>
                    <a:pt x="0" y="88900"/>
                  </a:lnTo>
                  <a:lnTo>
                    <a:pt x="38100" y="101600"/>
                  </a:lnTo>
                  <a:lnTo>
                    <a:pt x="63500" y="101600"/>
                  </a:lnTo>
                  <a:lnTo>
                    <a:pt x="76200" y="114300"/>
                  </a:lnTo>
                  <a:lnTo>
                    <a:pt x="88900" y="114300"/>
                  </a:lnTo>
                  <a:lnTo>
                    <a:pt x="88900" y="114300"/>
                  </a:lnTo>
                  <a:lnTo>
                    <a:pt x="88900" y="139700"/>
                  </a:lnTo>
                  <a:lnTo>
                    <a:pt x="88900" y="152400"/>
                  </a:lnTo>
                  <a:lnTo>
                    <a:pt x="76200" y="177800"/>
                  </a:lnTo>
                  <a:lnTo>
                    <a:pt x="63500" y="190500"/>
                  </a:lnTo>
                  <a:lnTo>
                    <a:pt x="50800" y="203200"/>
                  </a:lnTo>
                  <a:lnTo>
                    <a:pt x="508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6426200" y="1816100"/>
              <a:ext cx="254001" cy="12701"/>
            </a:xfrm>
            <a:custGeom>
              <a:avLst/>
              <a:gdLst/>
              <a:ahLst/>
              <a:cxnLst/>
              <a:rect l="0" t="0" r="0" b="0"/>
              <a:pathLst>
                <a:path w="254001" h="12701">
                  <a:moveTo>
                    <a:pt x="0" y="12700"/>
                  </a:moveTo>
                  <a:lnTo>
                    <a:pt x="12700" y="0"/>
                  </a:lnTo>
                  <a:lnTo>
                    <a:pt x="25400" y="0"/>
                  </a:lnTo>
                  <a:lnTo>
                    <a:pt x="127000" y="0"/>
                  </a:lnTo>
                  <a:lnTo>
                    <a:pt x="177800" y="0"/>
                  </a:lnTo>
                  <a:lnTo>
                    <a:pt x="203200" y="0"/>
                  </a:lnTo>
                  <a:lnTo>
                    <a:pt x="241300" y="0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7962900" y="1930400"/>
              <a:ext cx="215901" cy="12701"/>
            </a:xfrm>
            <a:custGeom>
              <a:avLst/>
              <a:gdLst/>
              <a:ahLst/>
              <a:cxnLst/>
              <a:rect l="0" t="0" r="0" b="0"/>
              <a:pathLst>
                <a:path w="215901" h="12701">
                  <a:moveTo>
                    <a:pt x="0" y="0"/>
                  </a:moveTo>
                  <a:lnTo>
                    <a:pt x="50800" y="0"/>
                  </a:lnTo>
                  <a:lnTo>
                    <a:pt x="88900" y="0"/>
                  </a:lnTo>
                  <a:lnTo>
                    <a:pt x="127000" y="0"/>
                  </a:lnTo>
                  <a:lnTo>
                    <a:pt x="177800" y="0"/>
                  </a:lnTo>
                  <a:lnTo>
                    <a:pt x="203200" y="12700"/>
                  </a:lnTo>
                  <a:lnTo>
                    <a:pt x="2159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7112000" y="2692400"/>
              <a:ext cx="38101" cy="215901"/>
            </a:xfrm>
            <a:custGeom>
              <a:avLst/>
              <a:gdLst/>
              <a:ahLst/>
              <a:cxnLst/>
              <a:rect l="0" t="0" r="0" b="0"/>
              <a:pathLst>
                <a:path w="38101" h="215901">
                  <a:moveTo>
                    <a:pt x="0" y="0"/>
                  </a:moveTo>
                  <a:lnTo>
                    <a:pt x="0" y="0"/>
                  </a:lnTo>
                  <a:lnTo>
                    <a:pt x="38100" y="63500"/>
                  </a:lnTo>
                  <a:lnTo>
                    <a:pt x="38100" y="88900"/>
                  </a:lnTo>
                  <a:lnTo>
                    <a:pt x="38100" y="114300"/>
                  </a:lnTo>
                  <a:lnTo>
                    <a:pt x="38100" y="152400"/>
                  </a:lnTo>
                  <a:lnTo>
                    <a:pt x="38100" y="177800"/>
                  </a:lnTo>
                  <a:lnTo>
                    <a:pt x="38100" y="203200"/>
                  </a:lnTo>
                  <a:lnTo>
                    <a:pt x="381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7239000" y="2743200"/>
              <a:ext cx="139701" cy="76201"/>
            </a:xfrm>
            <a:custGeom>
              <a:avLst/>
              <a:gdLst/>
              <a:ahLst/>
              <a:cxnLst/>
              <a:rect l="0" t="0" r="0" b="0"/>
              <a:pathLst>
                <a:path w="139701" h="76201">
                  <a:moveTo>
                    <a:pt x="25400" y="0"/>
                  </a:moveTo>
                  <a:lnTo>
                    <a:pt x="12700" y="38100"/>
                  </a:lnTo>
                  <a:lnTo>
                    <a:pt x="12700" y="63500"/>
                  </a:lnTo>
                  <a:lnTo>
                    <a:pt x="0" y="63500"/>
                  </a:lnTo>
                  <a:lnTo>
                    <a:pt x="12700" y="63500"/>
                  </a:lnTo>
                  <a:lnTo>
                    <a:pt x="0" y="63500"/>
                  </a:lnTo>
                  <a:lnTo>
                    <a:pt x="12700" y="76200"/>
                  </a:lnTo>
                  <a:lnTo>
                    <a:pt x="38100" y="76200"/>
                  </a:lnTo>
                  <a:lnTo>
                    <a:pt x="50800" y="76200"/>
                  </a:lnTo>
                  <a:lnTo>
                    <a:pt x="88900" y="63500"/>
                  </a:lnTo>
                  <a:lnTo>
                    <a:pt x="101600" y="63500"/>
                  </a:lnTo>
                  <a:lnTo>
                    <a:pt x="114300" y="63500"/>
                  </a:lnTo>
                  <a:lnTo>
                    <a:pt x="127000" y="50800"/>
                  </a:lnTo>
                  <a:lnTo>
                    <a:pt x="1397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7366000" y="2705100"/>
              <a:ext cx="12701" cy="215901"/>
            </a:xfrm>
            <a:custGeom>
              <a:avLst/>
              <a:gdLst/>
              <a:ahLst/>
              <a:cxnLst/>
              <a:rect l="0" t="0" r="0" b="0"/>
              <a:pathLst>
                <a:path w="12701" h="215901">
                  <a:moveTo>
                    <a:pt x="12700" y="0"/>
                  </a:moveTo>
                  <a:lnTo>
                    <a:pt x="12700" y="127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39700"/>
                  </a:lnTo>
                  <a:lnTo>
                    <a:pt x="12700" y="165100"/>
                  </a:lnTo>
                  <a:lnTo>
                    <a:pt x="12700" y="177800"/>
                  </a:lnTo>
                  <a:lnTo>
                    <a:pt x="0" y="203200"/>
                  </a:lnTo>
                  <a:lnTo>
                    <a:pt x="0" y="215900"/>
                  </a:lnTo>
                  <a:lnTo>
                    <a:pt x="127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7086600" y="2997200"/>
              <a:ext cx="266701" cy="1"/>
            </a:xfrm>
            <a:custGeom>
              <a:avLst/>
              <a:gdLst/>
              <a:ahLst/>
              <a:cxnLst/>
              <a:rect l="0" t="0" r="0" b="0"/>
              <a:pathLst>
                <a:path w="266701" h="1">
                  <a:moveTo>
                    <a:pt x="0" y="0"/>
                  </a:moveTo>
                  <a:lnTo>
                    <a:pt x="63500" y="0"/>
                  </a:lnTo>
                  <a:lnTo>
                    <a:pt x="889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90500" y="0"/>
                  </a:lnTo>
                  <a:lnTo>
                    <a:pt x="215900" y="0"/>
                  </a:lnTo>
                  <a:lnTo>
                    <a:pt x="241300" y="0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7226300" y="3048000"/>
              <a:ext cx="127001" cy="190501"/>
            </a:xfrm>
            <a:custGeom>
              <a:avLst/>
              <a:gdLst/>
              <a:ahLst/>
              <a:cxnLst/>
              <a:rect l="0" t="0" r="0" b="0"/>
              <a:pathLst>
                <a:path w="127001" h="190501">
                  <a:moveTo>
                    <a:pt x="0" y="0"/>
                  </a:moveTo>
                  <a:lnTo>
                    <a:pt x="12700" y="12700"/>
                  </a:lnTo>
                  <a:lnTo>
                    <a:pt x="12700" y="1270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27000" y="12700"/>
                  </a:lnTo>
                  <a:lnTo>
                    <a:pt x="127000" y="38100"/>
                  </a:lnTo>
                  <a:lnTo>
                    <a:pt x="127000" y="50800"/>
                  </a:lnTo>
                  <a:lnTo>
                    <a:pt x="127000" y="76200"/>
                  </a:lnTo>
                  <a:lnTo>
                    <a:pt x="114300" y="101600"/>
                  </a:lnTo>
                  <a:lnTo>
                    <a:pt x="101600" y="127000"/>
                  </a:lnTo>
                  <a:lnTo>
                    <a:pt x="101600" y="152400"/>
                  </a:lnTo>
                  <a:lnTo>
                    <a:pt x="101600" y="177800"/>
                  </a:lnTo>
                  <a:lnTo>
                    <a:pt x="1016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7569200" y="29210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12700" y="12700"/>
                  </a:lnTo>
                  <a:lnTo>
                    <a:pt x="508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1778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7620000" y="3022600"/>
              <a:ext cx="127001" cy="1"/>
            </a:xfrm>
            <a:custGeom>
              <a:avLst/>
              <a:gdLst/>
              <a:ahLst/>
              <a:cxnLst/>
              <a:rect l="0" t="0" r="0" b="0"/>
              <a:pathLst>
                <a:path w="127001" h="1">
                  <a:moveTo>
                    <a:pt x="0" y="0"/>
                  </a:moveTo>
                  <a:lnTo>
                    <a:pt x="0" y="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7061200" y="2146300"/>
              <a:ext cx="419101" cy="279401"/>
            </a:xfrm>
            <a:custGeom>
              <a:avLst/>
              <a:gdLst/>
              <a:ahLst/>
              <a:cxnLst/>
              <a:rect l="0" t="0" r="0" b="0"/>
              <a:pathLst>
                <a:path w="419101" h="279401">
                  <a:moveTo>
                    <a:pt x="330200" y="88900"/>
                  </a:moveTo>
                  <a:lnTo>
                    <a:pt x="317500" y="63500"/>
                  </a:lnTo>
                  <a:lnTo>
                    <a:pt x="292100" y="38100"/>
                  </a:lnTo>
                  <a:lnTo>
                    <a:pt x="266700" y="25400"/>
                  </a:lnTo>
                  <a:lnTo>
                    <a:pt x="241300" y="12700"/>
                  </a:lnTo>
                  <a:lnTo>
                    <a:pt x="203200" y="0"/>
                  </a:lnTo>
                  <a:lnTo>
                    <a:pt x="177800" y="0"/>
                  </a:lnTo>
                  <a:lnTo>
                    <a:pt x="139700" y="0"/>
                  </a:lnTo>
                  <a:lnTo>
                    <a:pt x="88900" y="12700"/>
                  </a:lnTo>
                  <a:lnTo>
                    <a:pt x="50800" y="38100"/>
                  </a:lnTo>
                  <a:lnTo>
                    <a:pt x="25400" y="63500"/>
                  </a:lnTo>
                  <a:lnTo>
                    <a:pt x="12700" y="889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25400" y="190500"/>
                  </a:lnTo>
                  <a:lnTo>
                    <a:pt x="50800" y="215900"/>
                  </a:lnTo>
                  <a:lnTo>
                    <a:pt x="88900" y="241300"/>
                  </a:lnTo>
                  <a:lnTo>
                    <a:pt x="139700" y="254000"/>
                  </a:lnTo>
                  <a:lnTo>
                    <a:pt x="203200" y="279400"/>
                  </a:lnTo>
                  <a:lnTo>
                    <a:pt x="254000" y="279400"/>
                  </a:lnTo>
                  <a:lnTo>
                    <a:pt x="292100" y="279400"/>
                  </a:lnTo>
                  <a:lnTo>
                    <a:pt x="342900" y="254000"/>
                  </a:lnTo>
                  <a:lnTo>
                    <a:pt x="381000" y="241300"/>
                  </a:lnTo>
                  <a:lnTo>
                    <a:pt x="419100" y="215900"/>
                  </a:lnTo>
                  <a:lnTo>
                    <a:pt x="419100" y="177800"/>
                  </a:lnTo>
                  <a:lnTo>
                    <a:pt x="419100" y="139700"/>
                  </a:lnTo>
                  <a:lnTo>
                    <a:pt x="419100" y="101600"/>
                  </a:lnTo>
                  <a:lnTo>
                    <a:pt x="393700" y="63500"/>
                  </a:lnTo>
                  <a:lnTo>
                    <a:pt x="368300" y="38100"/>
                  </a:lnTo>
                  <a:lnTo>
                    <a:pt x="330200" y="25400"/>
                  </a:lnTo>
                  <a:lnTo>
                    <a:pt x="292100" y="12700"/>
                  </a:lnTo>
                  <a:lnTo>
                    <a:pt x="266700" y="12700"/>
                  </a:lnTo>
                  <a:lnTo>
                    <a:pt x="228600" y="12700"/>
                  </a:lnTo>
                  <a:lnTo>
                    <a:pt x="2286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8382000" y="2146300"/>
              <a:ext cx="292101" cy="266701"/>
            </a:xfrm>
            <a:custGeom>
              <a:avLst/>
              <a:gdLst/>
              <a:ahLst/>
              <a:cxnLst/>
              <a:rect l="0" t="0" r="0" b="0"/>
              <a:pathLst>
                <a:path w="292101" h="266701">
                  <a:moveTo>
                    <a:pt x="114300" y="25400"/>
                  </a:moveTo>
                  <a:lnTo>
                    <a:pt x="88900" y="25400"/>
                  </a:lnTo>
                  <a:lnTo>
                    <a:pt x="50800" y="38100"/>
                  </a:lnTo>
                  <a:lnTo>
                    <a:pt x="25400" y="63500"/>
                  </a:lnTo>
                  <a:lnTo>
                    <a:pt x="12700" y="889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12700" y="190500"/>
                  </a:lnTo>
                  <a:lnTo>
                    <a:pt x="38100" y="228600"/>
                  </a:lnTo>
                  <a:lnTo>
                    <a:pt x="76200" y="241300"/>
                  </a:lnTo>
                  <a:lnTo>
                    <a:pt x="114300" y="266700"/>
                  </a:lnTo>
                  <a:lnTo>
                    <a:pt x="152400" y="266700"/>
                  </a:lnTo>
                  <a:lnTo>
                    <a:pt x="203200" y="266700"/>
                  </a:lnTo>
                  <a:lnTo>
                    <a:pt x="241300" y="254000"/>
                  </a:lnTo>
                  <a:lnTo>
                    <a:pt x="266700" y="241300"/>
                  </a:lnTo>
                  <a:lnTo>
                    <a:pt x="279400" y="215900"/>
                  </a:lnTo>
                  <a:lnTo>
                    <a:pt x="292100" y="190500"/>
                  </a:lnTo>
                  <a:lnTo>
                    <a:pt x="292100" y="152400"/>
                  </a:lnTo>
                  <a:lnTo>
                    <a:pt x="279400" y="114300"/>
                  </a:lnTo>
                  <a:lnTo>
                    <a:pt x="266700" y="88900"/>
                  </a:lnTo>
                  <a:lnTo>
                    <a:pt x="241300" y="63500"/>
                  </a:lnTo>
                  <a:lnTo>
                    <a:pt x="215900" y="38100"/>
                  </a:lnTo>
                  <a:lnTo>
                    <a:pt x="190500" y="25400"/>
                  </a:lnTo>
                  <a:lnTo>
                    <a:pt x="152400" y="12700"/>
                  </a:lnTo>
                  <a:lnTo>
                    <a:pt x="114300" y="0"/>
                  </a:lnTo>
                  <a:lnTo>
                    <a:pt x="88900" y="0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8026400" y="2654300"/>
              <a:ext cx="12701" cy="215901"/>
            </a:xfrm>
            <a:custGeom>
              <a:avLst/>
              <a:gdLst/>
              <a:ahLst/>
              <a:cxnLst/>
              <a:rect l="0" t="0" r="0" b="0"/>
              <a:pathLst>
                <a:path w="12701" h="215901">
                  <a:moveTo>
                    <a:pt x="0" y="0"/>
                  </a:moveTo>
                  <a:lnTo>
                    <a:pt x="12700" y="0"/>
                  </a:lnTo>
                  <a:lnTo>
                    <a:pt x="12700" y="635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0" y="177800"/>
                  </a:lnTo>
                  <a:lnTo>
                    <a:pt x="0" y="1905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8128000" y="2679700"/>
              <a:ext cx="127001" cy="190501"/>
            </a:xfrm>
            <a:custGeom>
              <a:avLst/>
              <a:gdLst/>
              <a:ahLst/>
              <a:cxnLst/>
              <a:rect l="0" t="0" r="0" b="0"/>
              <a:pathLst>
                <a:path w="127001" h="190501">
                  <a:moveTo>
                    <a:pt x="50800" y="0"/>
                  </a:moveTo>
                  <a:lnTo>
                    <a:pt x="50800" y="12700"/>
                  </a:lnTo>
                  <a:lnTo>
                    <a:pt x="38100" y="76200"/>
                  </a:lnTo>
                  <a:lnTo>
                    <a:pt x="38100" y="127000"/>
                  </a:lnTo>
                  <a:lnTo>
                    <a:pt x="38100" y="152400"/>
                  </a:lnTo>
                  <a:lnTo>
                    <a:pt x="50800" y="165100"/>
                  </a:lnTo>
                  <a:lnTo>
                    <a:pt x="63500" y="190500"/>
                  </a:lnTo>
                  <a:lnTo>
                    <a:pt x="76200" y="190500"/>
                  </a:lnTo>
                  <a:lnTo>
                    <a:pt x="101600" y="190500"/>
                  </a:lnTo>
                  <a:lnTo>
                    <a:pt x="114300" y="177800"/>
                  </a:lnTo>
                  <a:lnTo>
                    <a:pt x="127000" y="165100"/>
                  </a:lnTo>
                  <a:lnTo>
                    <a:pt x="127000" y="152400"/>
                  </a:lnTo>
                  <a:lnTo>
                    <a:pt x="127000" y="139700"/>
                  </a:lnTo>
                  <a:lnTo>
                    <a:pt x="127000" y="139700"/>
                  </a:lnTo>
                  <a:lnTo>
                    <a:pt x="127000" y="139700"/>
                  </a:lnTo>
                  <a:lnTo>
                    <a:pt x="76200" y="127000"/>
                  </a:lnTo>
                  <a:lnTo>
                    <a:pt x="63500" y="139700"/>
                  </a:lnTo>
                  <a:lnTo>
                    <a:pt x="38100" y="152400"/>
                  </a:lnTo>
                  <a:lnTo>
                    <a:pt x="12700" y="165100"/>
                  </a:lnTo>
                  <a:lnTo>
                    <a:pt x="12700" y="1651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7962900" y="2959100"/>
              <a:ext cx="355601" cy="50801"/>
            </a:xfrm>
            <a:custGeom>
              <a:avLst/>
              <a:gdLst/>
              <a:ahLst/>
              <a:cxnLst/>
              <a:rect l="0" t="0" r="0" b="0"/>
              <a:pathLst>
                <a:path w="355601" h="50801">
                  <a:moveTo>
                    <a:pt x="355600" y="0"/>
                  </a:moveTo>
                  <a:lnTo>
                    <a:pt x="355600" y="0"/>
                  </a:lnTo>
                  <a:lnTo>
                    <a:pt x="292100" y="12700"/>
                  </a:lnTo>
                  <a:lnTo>
                    <a:pt x="241300" y="25400"/>
                  </a:lnTo>
                  <a:lnTo>
                    <a:pt x="203200" y="25400"/>
                  </a:lnTo>
                  <a:lnTo>
                    <a:pt x="152400" y="38100"/>
                  </a:lnTo>
                  <a:lnTo>
                    <a:pt x="114300" y="38100"/>
                  </a:lnTo>
                  <a:lnTo>
                    <a:pt x="76200" y="38100"/>
                  </a:lnTo>
                  <a:lnTo>
                    <a:pt x="50800" y="38100"/>
                  </a:lnTo>
                  <a:lnTo>
                    <a:pt x="25400" y="50800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8039100" y="3048000"/>
              <a:ext cx="152401" cy="228601"/>
            </a:xfrm>
            <a:custGeom>
              <a:avLst/>
              <a:gdLst/>
              <a:ahLst/>
              <a:cxnLst/>
              <a:rect l="0" t="0" r="0" b="0"/>
              <a:pathLst>
                <a:path w="152401" h="228601">
                  <a:moveTo>
                    <a:pt x="38100" y="12700"/>
                  </a:moveTo>
                  <a:lnTo>
                    <a:pt x="25400" y="25400"/>
                  </a:lnTo>
                  <a:lnTo>
                    <a:pt x="12700" y="38100"/>
                  </a:lnTo>
                  <a:lnTo>
                    <a:pt x="12700" y="635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0" y="88900"/>
                  </a:lnTo>
                  <a:lnTo>
                    <a:pt x="12700" y="88900"/>
                  </a:lnTo>
                  <a:lnTo>
                    <a:pt x="12700" y="88900"/>
                  </a:lnTo>
                  <a:lnTo>
                    <a:pt x="88900" y="114300"/>
                  </a:lnTo>
                  <a:lnTo>
                    <a:pt x="114300" y="127000"/>
                  </a:lnTo>
                  <a:lnTo>
                    <a:pt x="127000" y="152400"/>
                  </a:lnTo>
                  <a:lnTo>
                    <a:pt x="139700" y="165100"/>
                  </a:lnTo>
                  <a:lnTo>
                    <a:pt x="139700" y="190500"/>
                  </a:lnTo>
                  <a:lnTo>
                    <a:pt x="139700" y="203200"/>
                  </a:lnTo>
                  <a:lnTo>
                    <a:pt x="127000" y="215900"/>
                  </a:lnTo>
                  <a:lnTo>
                    <a:pt x="114300" y="228600"/>
                  </a:lnTo>
                  <a:lnTo>
                    <a:pt x="101600" y="228600"/>
                  </a:lnTo>
                  <a:lnTo>
                    <a:pt x="88900" y="215900"/>
                  </a:lnTo>
                  <a:lnTo>
                    <a:pt x="76200" y="215900"/>
                  </a:lnTo>
                  <a:lnTo>
                    <a:pt x="76200" y="215900"/>
                  </a:lnTo>
                  <a:lnTo>
                    <a:pt x="63500" y="215900"/>
                  </a:lnTo>
                  <a:lnTo>
                    <a:pt x="88900" y="152400"/>
                  </a:lnTo>
                  <a:lnTo>
                    <a:pt x="101600" y="127000"/>
                  </a:lnTo>
                  <a:lnTo>
                    <a:pt x="114300" y="101600"/>
                  </a:lnTo>
                  <a:lnTo>
                    <a:pt x="127000" y="63500"/>
                  </a:lnTo>
                  <a:lnTo>
                    <a:pt x="139700" y="50800"/>
                  </a:lnTo>
                  <a:lnTo>
                    <a:pt x="152400" y="38100"/>
                  </a:lnTo>
                  <a:lnTo>
                    <a:pt x="139700" y="25400"/>
                  </a:lnTo>
                  <a:lnTo>
                    <a:pt x="114300" y="0"/>
                  </a:lnTo>
                  <a:lnTo>
                    <a:pt x="101600" y="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8534400" y="28956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12700"/>
                  </a:moveTo>
                  <a:lnTo>
                    <a:pt x="25400" y="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8547100" y="3022600"/>
              <a:ext cx="88901" cy="1"/>
            </a:xfrm>
            <a:custGeom>
              <a:avLst/>
              <a:gdLst/>
              <a:ahLst/>
              <a:cxnLst/>
              <a:rect l="0" t="0" r="0" b="0"/>
              <a:pathLst>
                <a:path w="88901" h="1">
                  <a:moveTo>
                    <a:pt x="0" y="0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7099300" y="863600"/>
              <a:ext cx="279401" cy="342901"/>
            </a:xfrm>
            <a:custGeom>
              <a:avLst/>
              <a:gdLst/>
              <a:ahLst/>
              <a:cxnLst/>
              <a:rect l="0" t="0" r="0" b="0"/>
              <a:pathLst>
                <a:path w="279401" h="342901">
                  <a:moveTo>
                    <a:pt x="63500" y="0"/>
                  </a:moveTo>
                  <a:lnTo>
                    <a:pt x="76200" y="25400"/>
                  </a:lnTo>
                  <a:lnTo>
                    <a:pt x="76200" y="50800"/>
                  </a:lnTo>
                  <a:lnTo>
                    <a:pt x="88900" y="88900"/>
                  </a:lnTo>
                  <a:lnTo>
                    <a:pt x="101600" y="127000"/>
                  </a:lnTo>
                  <a:lnTo>
                    <a:pt x="101600" y="165100"/>
                  </a:lnTo>
                  <a:lnTo>
                    <a:pt x="101600" y="203200"/>
                  </a:lnTo>
                  <a:lnTo>
                    <a:pt x="101600" y="228600"/>
                  </a:lnTo>
                  <a:lnTo>
                    <a:pt x="101600" y="266700"/>
                  </a:lnTo>
                  <a:lnTo>
                    <a:pt x="101600" y="279400"/>
                  </a:lnTo>
                  <a:lnTo>
                    <a:pt x="88900" y="292100"/>
                  </a:lnTo>
                  <a:lnTo>
                    <a:pt x="76200" y="304800"/>
                  </a:lnTo>
                  <a:lnTo>
                    <a:pt x="76200" y="304800"/>
                  </a:lnTo>
                  <a:lnTo>
                    <a:pt x="76200" y="317500"/>
                  </a:lnTo>
                  <a:lnTo>
                    <a:pt x="38100" y="292100"/>
                  </a:lnTo>
                  <a:lnTo>
                    <a:pt x="25400" y="266700"/>
                  </a:lnTo>
                  <a:lnTo>
                    <a:pt x="12700" y="254000"/>
                  </a:lnTo>
                  <a:lnTo>
                    <a:pt x="12700" y="241300"/>
                  </a:lnTo>
                  <a:lnTo>
                    <a:pt x="0" y="241300"/>
                  </a:lnTo>
                  <a:lnTo>
                    <a:pt x="12700" y="241300"/>
                  </a:lnTo>
                  <a:lnTo>
                    <a:pt x="12700" y="254000"/>
                  </a:lnTo>
                  <a:lnTo>
                    <a:pt x="25400" y="266700"/>
                  </a:lnTo>
                  <a:lnTo>
                    <a:pt x="101600" y="317500"/>
                  </a:lnTo>
                  <a:lnTo>
                    <a:pt x="127000" y="330200"/>
                  </a:lnTo>
                  <a:lnTo>
                    <a:pt x="139700" y="330200"/>
                  </a:lnTo>
                  <a:lnTo>
                    <a:pt x="152400" y="330200"/>
                  </a:lnTo>
                  <a:lnTo>
                    <a:pt x="152400" y="342900"/>
                  </a:lnTo>
                  <a:lnTo>
                    <a:pt x="165100" y="292100"/>
                  </a:lnTo>
                  <a:lnTo>
                    <a:pt x="177800" y="266700"/>
                  </a:lnTo>
                  <a:lnTo>
                    <a:pt x="190500" y="254000"/>
                  </a:lnTo>
                  <a:lnTo>
                    <a:pt x="190500" y="228600"/>
                  </a:lnTo>
                  <a:lnTo>
                    <a:pt x="215900" y="215900"/>
                  </a:lnTo>
                  <a:lnTo>
                    <a:pt x="228600" y="203200"/>
                  </a:lnTo>
                  <a:lnTo>
                    <a:pt x="254000" y="203200"/>
                  </a:lnTo>
                  <a:lnTo>
                    <a:pt x="2794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8293100" y="1003300"/>
              <a:ext cx="101601" cy="330201"/>
            </a:xfrm>
            <a:custGeom>
              <a:avLst/>
              <a:gdLst/>
              <a:ahLst/>
              <a:cxnLst/>
              <a:rect l="0" t="0" r="0" b="0"/>
              <a:pathLst>
                <a:path w="101601" h="330201">
                  <a:moveTo>
                    <a:pt x="50800" y="0"/>
                  </a:moveTo>
                  <a:lnTo>
                    <a:pt x="63500" y="50800"/>
                  </a:lnTo>
                  <a:lnTo>
                    <a:pt x="76200" y="88900"/>
                  </a:lnTo>
                  <a:lnTo>
                    <a:pt x="88900" y="127000"/>
                  </a:lnTo>
                  <a:lnTo>
                    <a:pt x="88900" y="165100"/>
                  </a:lnTo>
                  <a:lnTo>
                    <a:pt x="88900" y="203200"/>
                  </a:lnTo>
                  <a:lnTo>
                    <a:pt x="88900" y="241300"/>
                  </a:lnTo>
                  <a:lnTo>
                    <a:pt x="101600" y="266700"/>
                  </a:lnTo>
                  <a:lnTo>
                    <a:pt x="101600" y="279400"/>
                  </a:lnTo>
                  <a:lnTo>
                    <a:pt x="88900" y="292100"/>
                  </a:lnTo>
                  <a:lnTo>
                    <a:pt x="88900" y="304800"/>
                  </a:lnTo>
                  <a:lnTo>
                    <a:pt x="76200" y="304800"/>
                  </a:lnTo>
                  <a:lnTo>
                    <a:pt x="63500" y="304800"/>
                  </a:lnTo>
                  <a:lnTo>
                    <a:pt x="50800" y="292100"/>
                  </a:lnTo>
                  <a:lnTo>
                    <a:pt x="25400" y="279400"/>
                  </a:lnTo>
                  <a:lnTo>
                    <a:pt x="25400" y="254000"/>
                  </a:lnTo>
                  <a:lnTo>
                    <a:pt x="12700" y="241300"/>
                  </a:lnTo>
                  <a:lnTo>
                    <a:pt x="0" y="228600"/>
                  </a:lnTo>
                  <a:lnTo>
                    <a:pt x="0" y="215900"/>
                  </a:lnTo>
                  <a:lnTo>
                    <a:pt x="0" y="215900"/>
                  </a:lnTo>
                  <a:lnTo>
                    <a:pt x="0" y="215900"/>
                  </a:lnTo>
                  <a:lnTo>
                    <a:pt x="0" y="228600"/>
                  </a:lnTo>
                  <a:lnTo>
                    <a:pt x="38100" y="279400"/>
                  </a:lnTo>
                  <a:lnTo>
                    <a:pt x="50800" y="304800"/>
                  </a:lnTo>
                  <a:lnTo>
                    <a:pt x="63500" y="317500"/>
                  </a:lnTo>
                  <a:lnTo>
                    <a:pt x="88900" y="330200"/>
                  </a:lnTo>
                  <a:lnTo>
                    <a:pt x="7620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8470900" y="12446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8839200" y="2717800"/>
              <a:ext cx="50801" cy="152401"/>
            </a:xfrm>
            <a:custGeom>
              <a:avLst/>
              <a:gdLst/>
              <a:ahLst/>
              <a:cxnLst/>
              <a:rect l="0" t="0" r="0" b="0"/>
              <a:pathLst>
                <a:path w="50801" h="152401">
                  <a:moveTo>
                    <a:pt x="0" y="0"/>
                  </a:moveTo>
                  <a:lnTo>
                    <a:pt x="12700" y="50800"/>
                  </a:lnTo>
                  <a:lnTo>
                    <a:pt x="25400" y="76200"/>
                  </a:lnTo>
                  <a:lnTo>
                    <a:pt x="25400" y="101600"/>
                  </a:lnTo>
                  <a:lnTo>
                    <a:pt x="25400" y="127000"/>
                  </a:lnTo>
                  <a:lnTo>
                    <a:pt x="38100" y="139700"/>
                  </a:lnTo>
                  <a:lnTo>
                    <a:pt x="50800" y="152400"/>
                  </a:lnTo>
                  <a:lnTo>
                    <a:pt x="508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8953500" y="273050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0" y="0"/>
                  </a:moveTo>
                  <a:lnTo>
                    <a:pt x="12700" y="12700"/>
                  </a:lnTo>
                  <a:lnTo>
                    <a:pt x="25400" y="12700"/>
                  </a:lnTo>
                  <a:lnTo>
                    <a:pt x="38100" y="25400"/>
                  </a:lnTo>
                  <a:lnTo>
                    <a:pt x="50800" y="25400"/>
                  </a:lnTo>
                  <a:lnTo>
                    <a:pt x="50800" y="50800"/>
                  </a:lnTo>
                  <a:lnTo>
                    <a:pt x="50800" y="76200"/>
                  </a:lnTo>
                  <a:lnTo>
                    <a:pt x="38100" y="889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12700" y="1397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25400" y="139700"/>
                  </a:lnTo>
                  <a:lnTo>
                    <a:pt x="88900" y="139700"/>
                  </a:lnTo>
                  <a:lnTo>
                    <a:pt x="114300" y="152400"/>
                  </a:lnTo>
                  <a:lnTo>
                    <a:pt x="139700" y="177800"/>
                  </a:lnTo>
                  <a:lnTo>
                    <a:pt x="1397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8826500" y="3009900"/>
              <a:ext cx="304801" cy="12701"/>
            </a:xfrm>
            <a:custGeom>
              <a:avLst/>
              <a:gdLst/>
              <a:ahLst/>
              <a:cxnLst/>
              <a:rect l="0" t="0" r="0" b="0"/>
              <a:pathLst>
                <a:path w="304801" h="12701">
                  <a:moveTo>
                    <a:pt x="304800" y="0"/>
                  </a:moveTo>
                  <a:lnTo>
                    <a:pt x="266700" y="0"/>
                  </a:lnTo>
                  <a:lnTo>
                    <a:pt x="241300" y="0"/>
                  </a:lnTo>
                  <a:lnTo>
                    <a:pt x="203200" y="12700"/>
                  </a:lnTo>
                  <a:lnTo>
                    <a:pt x="165100" y="12700"/>
                  </a:lnTo>
                  <a:lnTo>
                    <a:pt x="127000" y="12700"/>
                  </a:lnTo>
                  <a:lnTo>
                    <a:pt x="88900" y="12700"/>
                  </a:lnTo>
                  <a:lnTo>
                    <a:pt x="50800" y="12700"/>
                  </a:lnTo>
                  <a:lnTo>
                    <a:pt x="25400" y="12700"/>
                  </a:lnTo>
                  <a:lnTo>
                    <a:pt x="0" y="12700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8890000" y="3086100"/>
              <a:ext cx="139701" cy="241301"/>
            </a:xfrm>
            <a:custGeom>
              <a:avLst/>
              <a:gdLst/>
              <a:ahLst/>
              <a:cxnLst/>
              <a:rect l="0" t="0" r="0" b="0"/>
              <a:pathLst>
                <a:path w="139701" h="241301">
                  <a:moveTo>
                    <a:pt x="88900" y="0"/>
                  </a:moveTo>
                  <a:lnTo>
                    <a:pt x="76200" y="0"/>
                  </a:lnTo>
                  <a:lnTo>
                    <a:pt x="50800" y="76200"/>
                  </a:lnTo>
                  <a:lnTo>
                    <a:pt x="25400" y="114300"/>
                  </a:lnTo>
                  <a:lnTo>
                    <a:pt x="25400" y="152400"/>
                  </a:lnTo>
                  <a:lnTo>
                    <a:pt x="25400" y="177800"/>
                  </a:lnTo>
                  <a:lnTo>
                    <a:pt x="25400" y="203200"/>
                  </a:lnTo>
                  <a:lnTo>
                    <a:pt x="25400" y="215900"/>
                  </a:lnTo>
                  <a:lnTo>
                    <a:pt x="50800" y="228600"/>
                  </a:lnTo>
                  <a:lnTo>
                    <a:pt x="63500" y="241300"/>
                  </a:lnTo>
                  <a:lnTo>
                    <a:pt x="88900" y="228600"/>
                  </a:lnTo>
                  <a:lnTo>
                    <a:pt x="114300" y="228600"/>
                  </a:lnTo>
                  <a:lnTo>
                    <a:pt x="127000" y="203200"/>
                  </a:lnTo>
                  <a:lnTo>
                    <a:pt x="127000" y="215900"/>
                  </a:lnTo>
                  <a:lnTo>
                    <a:pt x="127000" y="203200"/>
                  </a:lnTo>
                  <a:lnTo>
                    <a:pt x="139700" y="177800"/>
                  </a:lnTo>
                  <a:lnTo>
                    <a:pt x="139700" y="165100"/>
                  </a:lnTo>
                  <a:lnTo>
                    <a:pt x="88900" y="152400"/>
                  </a:lnTo>
                  <a:lnTo>
                    <a:pt x="63500" y="152400"/>
                  </a:lnTo>
                  <a:lnTo>
                    <a:pt x="25400" y="152400"/>
                  </a:lnTo>
                  <a:lnTo>
                    <a:pt x="12700" y="1524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7797800" y="3606800"/>
              <a:ext cx="177801" cy="1"/>
            </a:xfrm>
            <a:custGeom>
              <a:avLst/>
              <a:gdLst/>
              <a:ahLst/>
              <a:cxnLst/>
              <a:rect l="0" t="0" r="0" b="0"/>
              <a:pathLst>
                <a:path w="177801" h="1">
                  <a:moveTo>
                    <a:pt x="0" y="0"/>
                  </a:moveTo>
                  <a:lnTo>
                    <a:pt x="12700" y="0"/>
                  </a:lnTo>
                  <a:lnTo>
                    <a:pt x="12700" y="0"/>
                  </a:lnTo>
                  <a:lnTo>
                    <a:pt x="76200" y="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7835900" y="37338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0"/>
                  </a:moveTo>
                  <a:lnTo>
                    <a:pt x="0" y="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52400" y="0"/>
                  </a:lnTo>
                  <a:lnTo>
                    <a:pt x="177800" y="12700"/>
                  </a:lnTo>
                  <a:lnTo>
                    <a:pt x="1778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8267700" y="3454400"/>
              <a:ext cx="254001" cy="152401"/>
            </a:xfrm>
            <a:custGeom>
              <a:avLst/>
              <a:gdLst/>
              <a:ahLst/>
              <a:cxnLst/>
              <a:rect l="0" t="0" r="0" b="0"/>
              <a:pathLst>
                <a:path w="254001" h="152401">
                  <a:moveTo>
                    <a:pt x="0" y="63500"/>
                  </a:moveTo>
                  <a:lnTo>
                    <a:pt x="25400" y="38100"/>
                  </a:lnTo>
                  <a:lnTo>
                    <a:pt x="50800" y="25400"/>
                  </a:lnTo>
                  <a:lnTo>
                    <a:pt x="76200" y="1270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14300" y="12700"/>
                  </a:lnTo>
                  <a:lnTo>
                    <a:pt x="114300" y="25400"/>
                  </a:lnTo>
                  <a:lnTo>
                    <a:pt x="114300" y="50800"/>
                  </a:lnTo>
                  <a:lnTo>
                    <a:pt x="114300" y="76200"/>
                  </a:lnTo>
                  <a:lnTo>
                    <a:pt x="88900" y="88900"/>
                  </a:lnTo>
                  <a:lnTo>
                    <a:pt x="76200" y="114300"/>
                  </a:lnTo>
                  <a:lnTo>
                    <a:pt x="63500" y="127000"/>
                  </a:lnTo>
                  <a:lnTo>
                    <a:pt x="50800" y="139700"/>
                  </a:lnTo>
                  <a:lnTo>
                    <a:pt x="50800" y="139700"/>
                  </a:lnTo>
                  <a:lnTo>
                    <a:pt x="50800" y="139700"/>
                  </a:lnTo>
                  <a:lnTo>
                    <a:pt x="76200" y="152400"/>
                  </a:lnTo>
                  <a:lnTo>
                    <a:pt x="76200" y="152400"/>
                  </a:lnTo>
                  <a:lnTo>
                    <a:pt x="114300" y="152400"/>
                  </a:lnTo>
                  <a:lnTo>
                    <a:pt x="139700" y="152400"/>
                  </a:lnTo>
                  <a:lnTo>
                    <a:pt x="165100" y="139700"/>
                  </a:lnTo>
                  <a:lnTo>
                    <a:pt x="190500" y="152400"/>
                  </a:lnTo>
                  <a:lnTo>
                    <a:pt x="203200" y="152400"/>
                  </a:lnTo>
                  <a:lnTo>
                    <a:pt x="228600" y="152400"/>
                  </a:lnTo>
                  <a:lnTo>
                    <a:pt x="254000" y="152400"/>
                  </a:lnTo>
                  <a:lnTo>
                    <a:pt x="2540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8280400" y="37211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12700"/>
                  </a:moveTo>
                  <a:lnTo>
                    <a:pt x="12700" y="12700"/>
                  </a:lnTo>
                  <a:lnTo>
                    <a:pt x="63500" y="12700"/>
                  </a:lnTo>
                  <a:lnTo>
                    <a:pt x="101600" y="12700"/>
                  </a:lnTo>
                  <a:lnTo>
                    <a:pt x="127000" y="1270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190500" y="0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8407400" y="37846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12700" y="0"/>
                  </a:moveTo>
                  <a:lnTo>
                    <a:pt x="12700" y="25400"/>
                  </a:lnTo>
                  <a:lnTo>
                    <a:pt x="12700" y="508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14300"/>
                  </a:lnTo>
                  <a:lnTo>
                    <a:pt x="0" y="139700"/>
                  </a:lnTo>
                  <a:lnTo>
                    <a:pt x="0" y="165100"/>
                  </a:lnTo>
                  <a:lnTo>
                    <a:pt x="0" y="165100"/>
                  </a:lnTo>
                  <a:lnTo>
                    <a:pt x="0" y="190500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8102600" y="3327400"/>
              <a:ext cx="685801" cy="825501"/>
            </a:xfrm>
            <a:custGeom>
              <a:avLst/>
              <a:gdLst/>
              <a:ahLst/>
              <a:cxnLst/>
              <a:rect l="0" t="0" r="0" b="0"/>
              <a:pathLst>
                <a:path w="685801" h="825501">
                  <a:moveTo>
                    <a:pt x="584200" y="596900"/>
                  </a:moveTo>
                  <a:lnTo>
                    <a:pt x="596900" y="584200"/>
                  </a:lnTo>
                  <a:lnTo>
                    <a:pt x="647700" y="520700"/>
                  </a:lnTo>
                  <a:lnTo>
                    <a:pt x="660400" y="482600"/>
                  </a:lnTo>
                  <a:lnTo>
                    <a:pt x="685800" y="431800"/>
                  </a:lnTo>
                  <a:lnTo>
                    <a:pt x="685800" y="381000"/>
                  </a:lnTo>
                  <a:lnTo>
                    <a:pt x="685800" y="330200"/>
                  </a:lnTo>
                  <a:lnTo>
                    <a:pt x="673100" y="279400"/>
                  </a:lnTo>
                  <a:lnTo>
                    <a:pt x="660400" y="228600"/>
                  </a:lnTo>
                  <a:lnTo>
                    <a:pt x="635000" y="177800"/>
                  </a:lnTo>
                  <a:lnTo>
                    <a:pt x="609600" y="152400"/>
                  </a:lnTo>
                  <a:lnTo>
                    <a:pt x="571500" y="101600"/>
                  </a:lnTo>
                  <a:lnTo>
                    <a:pt x="533400" y="76200"/>
                  </a:lnTo>
                  <a:lnTo>
                    <a:pt x="495300" y="38100"/>
                  </a:lnTo>
                  <a:lnTo>
                    <a:pt x="457200" y="25400"/>
                  </a:lnTo>
                  <a:lnTo>
                    <a:pt x="406400" y="0"/>
                  </a:lnTo>
                  <a:lnTo>
                    <a:pt x="355600" y="0"/>
                  </a:lnTo>
                  <a:lnTo>
                    <a:pt x="304800" y="0"/>
                  </a:lnTo>
                  <a:lnTo>
                    <a:pt x="254000" y="25400"/>
                  </a:lnTo>
                  <a:lnTo>
                    <a:pt x="203200" y="38100"/>
                  </a:lnTo>
                  <a:lnTo>
                    <a:pt x="152400" y="76200"/>
                  </a:lnTo>
                  <a:lnTo>
                    <a:pt x="114300" y="114300"/>
                  </a:lnTo>
                  <a:lnTo>
                    <a:pt x="76200" y="165100"/>
                  </a:lnTo>
                  <a:lnTo>
                    <a:pt x="38100" y="228600"/>
                  </a:lnTo>
                  <a:lnTo>
                    <a:pt x="12700" y="292100"/>
                  </a:lnTo>
                  <a:lnTo>
                    <a:pt x="0" y="355600"/>
                  </a:lnTo>
                  <a:lnTo>
                    <a:pt x="0" y="431800"/>
                  </a:lnTo>
                  <a:lnTo>
                    <a:pt x="0" y="508000"/>
                  </a:lnTo>
                  <a:lnTo>
                    <a:pt x="25400" y="571500"/>
                  </a:lnTo>
                  <a:lnTo>
                    <a:pt x="38100" y="622300"/>
                  </a:lnTo>
                  <a:lnTo>
                    <a:pt x="63500" y="685800"/>
                  </a:lnTo>
                  <a:lnTo>
                    <a:pt x="114300" y="736600"/>
                  </a:lnTo>
                  <a:lnTo>
                    <a:pt x="152400" y="774700"/>
                  </a:lnTo>
                  <a:lnTo>
                    <a:pt x="203200" y="812800"/>
                  </a:lnTo>
                  <a:lnTo>
                    <a:pt x="266700" y="812800"/>
                  </a:lnTo>
                  <a:lnTo>
                    <a:pt x="304800" y="825500"/>
                  </a:lnTo>
                  <a:lnTo>
                    <a:pt x="368300" y="812800"/>
                  </a:lnTo>
                  <a:lnTo>
                    <a:pt x="419100" y="800100"/>
                  </a:lnTo>
                  <a:lnTo>
                    <a:pt x="457200" y="774700"/>
                  </a:lnTo>
                  <a:lnTo>
                    <a:pt x="508000" y="736600"/>
                  </a:lnTo>
                  <a:lnTo>
                    <a:pt x="546100" y="698500"/>
                  </a:lnTo>
                  <a:lnTo>
                    <a:pt x="571500" y="660400"/>
                  </a:lnTo>
                  <a:lnTo>
                    <a:pt x="609600" y="622300"/>
                  </a:lnTo>
                  <a:lnTo>
                    <a:pt x="622300" y="584200"/>
                  </a:lnTo>
                  <a:lnTo>
                    <a:pt x="635000" y="558800"/>
                  </a:lnTo>
                  <a:lnTo>
                    <a:pt x="635000" y="558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7035800" y="4330700"/>
              <a:ext cx="190501" cy="292101"/>
            </a:xfrm>
            <a:custGeom>
              <a:avLst/>
              <a:gdLst/>
              <a:ahLst/>
              <a:cxnLst/>
              <a:rect l="0" t="0" r="0" b="0"/>
              <a:pathLst>
                <a:path w="190501" h="292101">
                  <a:moveTo>
                    <a:pt x="127000" y="0"/>
                  </a:moveTo>
                  <a:lnTo>
                    <a:pt x="114300" y="0"/>
                  </a:lnTo>
                  <a:lnTo>
                    <a:pt x="88900" y="12700"/>
                  </a:lnTo>
                  <a:lnTo>
                    <a:pt x="76200" y="12700"/>
                  </a:lnTo>
                  <a:lnTo>
                    <a:pt x="63500" y="38100"/>
                  </a:lnTo>
                  <a:lnTo>
                    <a:pt x="50800" y="50800"/>
                  </a:lnTo>
                  <a:lnTo>
                    <a:pt x="25400" y="635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25400" y="139700"/>
                  </a:lnTo>
                  <a:lnTo>
                    <a:pt x="50800" y="152400"/>
                  </a:lnTo>
                  <a:lnTo>
                    <a:pt x="76200" y="165100"/>
                  </a:lnTo>
                  <a:lnTo>
                    <a:pt x="101600" y="165100"/>
                  </a:lnTo>
                  <a:lnTo>
                    <a:pt x="127000" y="165100"/>
                  </a:lnTo>
                  <a:lnTo>
                    <a:pt x="139700" y="177800"/>
                  </a:lnTo>
                  <a:lnTo>
                    <a:pt x="165100" y="190500"/>
                  </a:lnTo>
                  <a:lnTo>
                    <a:pt x="177800" y="190500"/>
                  </a:lnTo>
                  <a:lnTo>
                    <a:pt x="190500" y="228600"/>
                  </a:lnTo>
                  <a:lnTo>
                    <a:pt x="177800" y="241300"/>
                  </a:lnTo>
                  <a:lnTo>
                    <a:pt x="165100" y="254000"/>
                  </a:lnTo>
                  <a:lnTo>
                    <a:pt x="139700" y="266700"/>
                  </a:lnTo>
                  <a:lnTo>
                    <a:pt x="127000" y="279400"/>
                  </a:lnTo>
                  <a:lnTo>
                    <a:pt x="101600" y="292100"/>
                  </a:lnTo>
                  <a:lnTo>
                    <a:pt x="76200" y="292100"/>
                  </a:lnTo>
                  <a:lnTo>
                    <a:pt x="63500" y="292100"/>
                  </a:lnTo>
                  <a:lnTo>
                    <a:pt x="50800" y="292100"/>
                  </a:lnTo>
                  <a:lnTo>
                    <a:pt x="12700" y="292100"/>
                  </a:lnTo>
                  <a:lnTo>
                    <a:pt x="12700" y="27940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7340600" y="4406900"/>
              <a:ext cx="139701" cy="139701"/>
            </a:xfrm>
            <a:custGeom>
              <a:avLst/>
              <a:gdLst/>
              <a:ahLst/>
              <a:cxnLst/>
              <a:rect l="0" t="0" r="0" b="0"/>
              <a:pathLst>
                <a:path w="139701" h="139701">
                  <a:moveTo>
                    <a:pt x="101600" y="0"/>
                  </a:moveTo>
                  <a:lnTo>
                    <a:pt x="101600" y="0"/>
                  </a:lnTo>
                  <a:lnTo>
                    <a:pt x="38100" y="12700"/>
                  </a:lnTo>
                  <a:lnTo>
                    <a:pt x="12700" y="25400"/>
                  </a:lnTo>
                  <a:lnTo>
                    <a:pt x="1270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12700" y="127000"/>
                  </a:lnTo>
                  <a:lnTo>
                    <a:pt x="25400" y="139700"/>
                  </a:lnTo>
                  <a:lnTo>
                    <a:pt x="50800" y="139700"/>
                  </a:lnTo>
                  <a:lnTo>
                    <a:pt x="76200" y="139700"/>
                  </a:lnTo>
                  <a:lnTo>
                    <a:pt x="101600" y="139700"/>
                  </a:lnTo>
                  <a:lnTo>
                    <a:pt x="127000" y="127000"/>
                  </a:lnTo>
                  <a:lnTo>
                    <a:pt x="139700" y="114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7543800" y="4406900"/>
              <a:ext cx="165101" cy="165101"/>
            </a:xfrm>
            <a:custGeom>
              <a:avLst/>
              <a:gdLst/>
              <a:ahLst/>
              <a:cxnLst/>
              <a:rect l="0" t="0" r="0" b="0"/>
              <a:pathLst>
                <a:path w="165101" h="165101">
                  <a:moveTo>
                    <a:pt x="76200" y="0"/>
                  </a:moveTo>
                  <a:lnTo>
                    <a:pt x="63500" y="12700"/>
                  </a:lnTo>
                  <a:lnTo>
                    <a:pt x="50800" y="25400"/>
                  </a:lnTo>
                  <a:lnTo>
                    <a:pt x="38100" y="50800"/>
                  </a:lnTo>
                  <a:lnTo>
                    <a:pt x="25400" y="88900"/>
                  </a:lnTo>
                  <a:lnTo>
                    <a:pt x="12700" y="1143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38100" y="152400"/>
                  </a:lnTo>
                  <a:lnTo>
                    <a:pt x="63500" y="139700"/>
                  </a:lnTo>
                  <a:lnTo>
                    <a:pt x="76200" y="114300"/>
                  </a:lnTo>
                  <a:lnTo>
                    <a:pt x="88900" y="88900"/>
                  </a:lnTo>
                  <a:lnTo>
                    <a:pt x="101600" y="63500"/>
                  </a:lnTo>
                  <a:lnTo>
                    <a:pt x="114300" y="38100"/>
                  </a:lnTo>
                  <a:lnTo>
                    <a:pt x="114300" y="25400"/>
                  </a:lnTo>
                  <a:lnTo>
                    <a:pt x="114300" y="38100"/>
                  </a:lnTo>
                  <a:lnTo>
                    <a:pt x="114300" y="63500"/>
                  </a:lnTo>
                  <a:lnTo>
                    <a:pt x="127000" y="114300"/>
                  </a:lnTo>
                  <a:lnTo>
                    <a:pt x="127000" y="152400"/>
                  </a:lnTo>
                  <a:lnTo>
                    <a:pt x="139700" y="152400"/>
                  </a:lnTo>
                  <a:lnTo>
                    <a:pt x="152400" y="152400"/>
                  </a:lnTo>
                  <a:lnTo>
                    <a:pt x="165100" y="152400"/>
                  </a:lnTo>
                  <a:lnTo>
                    <a:pt x="1651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7785100" y="43180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0" y="0"/>
                  </a:moveTo>
                  <a:lnTo>
                    <a:pt x="12700" y="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25400" y="177800"/>
                  </a:lnTo>
                  <a:lnTo>
                    <a:pt x="25400" y="203200"/>
                  </a:lnTo>
                  <a:lnTo>
                    <a:pt x="25400" y="228600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7924800" y="4368800"/>
              <a:ext cx="152401" cy="127001"/>
            </a:xfrm>
            <a:custGeom>
              <a:avLst/>
              <a:gdLst/>
              <a:ahLst/>
              <a:cxnLst/>
              <a:rect l="0" t="0" r="0" b="0"/>
              <a:pathLst>
                <a:path w="152401" h="127001">
                  <a:moveTo>
                    <a:pt x="0" y="114300"/>
                  </a:moveTo>
                  <a:lnTo>
                    <a:pt x="25400" y="101600"/>
                  </a:lnTo>
                  <a:lnTo>
                    <a:pt x="50800" y="76200"/>
                  </a:lnTo>
                  <a:lnTo>
                    <a:pt x="63500" y="63500"/>
                  </a:lnTo>
                  <a:lnTo>
                    <a:pt x="76200" y="50800"/>
                  </a:lnTo>
                  <a:lnTo>
                    <a:pt x="76200" y="38100"/>
                  </a:lnTo>
                  <a:lnTo>
                    <a:pt x="88900" y="12700"/>
                  </a:lnTo>
                  <a:lnTo>
                    <a:pt x="76200" y="12700"/>
                  </a:lnTo>
                  <a:lnTo>
                    <a:pt x="88900" y="12700"/>
                  </a:lnTo>
                  <a:lnTo>
                    <a:pt x="76200" y="0"/>
                  </a:lnTo>
                  <a:lnTo>
                    <a:pt x="50800" y="12700"/>
                  </a:lnTo>
                  <a:lnTo>
                    <a:pt x="25400" y="25400"/>
                  </a:lnTo>
                  <a:lnTo>
                    <a:pt x="25400" y="38100"/>
                  </a:lnTo>
                  <a:lnTo>
                    <a:pt x="12700" y="63500"/>
                  </a:lnTo>
                  <a:lnTo>
                    <a:pt x="0" y="76200"/>
                  </a:lnTo>
                  <a:lnTo>
                    <a:pt x="12700" y="1016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25400" y="127000"/>
                  </a:lnTo>
                  <a:lnTo>
                    <a:pt x="25400" y="127000"/>
                  </a:lnTo>
                  <a:lnTo>
                    <a:pt x="76200" y="127000"/>
                  </a:lnTo>
                  <a:lnTo>
                    <a:pt x="88900" y="127000"/>
                  </a:lnTo>
                  <a:lnTo>
                    <a:pt x="114300" y="114300"/>
                  </a:lnTo>
                  <a:lnTo>
                    <a:pt x="139700" y="101600"/>
                  </a:lnTo>
                  <a:lnTo>
                    <a:pt x="152400" y="101600"/>
                  </a:lnTo>
                  <a:lnTo>
                    <a:pt x="152400" y="88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6946900" y="4749800"/>
              <a:ext cx="165101" cy="342901"/>
            </a:xfrm>
            <a:custGeom>
              <a:avLst/>
              <a:gdLst/>
              <a:ahLst/>
              <a:cxnLst/>
              <a:rect l="0" t="0" r="0" b="0"/>
              <a:pathLst>
                <a:path w="165101" h="342901">
                  <a:moveTo>
                    <a:pt x="165100" y="38100"/>
                  </a:moveTo>
                  <a:lnTo>
                    <a:pt x="127000" y="25400"/>
                  </a:lnTo>
                  <a:lnTo>
                    <a:pt x="101600" y="12700"/>
                  </a:lnTo>
                  <a:lnTo>
                    <a:pt x="88900" y="12700"/>
                  </a:lnTo>
                  <a:lnTo>
                    <a:pt x="76200" y="12700"/>
                  </a:lnTo>
                  <a:lnTo>
                    <a:pt x="50800" y="0"/>
                  </a:lnTo>
                  <a:lnTo>
                    <a:pt x="50800" y="0"/>
                  </a:lnTo>
                  <a:lnTo>
                    <a:pt x="25400" y="12700"/>
                  </a:lnTo>
                  <a:lnTo>
                    <a:pt x="12700" y="12700"/>
                  </a:lnTo>
                  <a:lnTo>
                    <a:pt x="1270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12700" y="165100"/>
                  </a:lnTo>
                  <a:lnTo>
                    <a:pt x="12700" y="190500"/>
                  </a:lnTo>
                  <a:lnTo>
                    <a:pt x="12700" y="228600"/>
                  </a:lnTo>
                  <a:lnTo>
                    <a:pt x="25400" y="254000"/>
                  </a:lnTo>
                  <a:lnTo>
                    <a:pt x="38100" y="292100"/>
                  </a:lnTo>
                  <a:lnTo>
                    <a:pt x="38100" y="304800"/>
                  </a:lnTo>
                  <a:lnTo>
                    <a:pt x="50800" y="317500"/>
                  </a:lnTo>
                  <a:lnTo>
                    <a:pt x="50800" y="342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7239000" y="4013200"/>
              <a:ext cx="165101" cy="228601"/>
            </a:xfrm>
            <a:custGeom>
              <a:avLst/>
              <a:gdLst/>
              <a:ahLst/>
              <a:cxnLst/>
              <a:rect l="0" t="0" r="0" b="0"/>
              <a:pathLst>
                <a:path w="165101" h="228601">
                  <a:moveTo>
                    <a:pt x="114300" y="25400"/>
                  </a:moveTo>
                  <a:lnTo>
                    <a:pt x="114300" y="1270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25400" y="12700"/>
                  </a:lnTo>
                  <a:lnTo>
                    <a:pt x="12700" y="381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50800" y="127000"/>
                  </a:lnTo>
                  <a:lnTo>
                    <a:pt x="88900" y="127000"/>
                  </a:lnTo>
                  <a:lnTo>
                    <a:pt x="114300" y="127000"/>
                  </a:lnTo>
                  <a:lnTo>
                    <a:pt x="139700" y="127000"/>
                  </a:lnTo>
                  <a:lnTo>
                    <a:pt x="152400" y="139700"/>
                  </a:lnTo>
                  <a:lnTo>
                    <a:pt x="165100" y="152400"/>
                  </a:lnTo>
                  <a:lnTo>
                    <a:pt x="165100" y="152400"/>
                  </a:lnTo>
                  <a:lnTo>
                    <a:pt x="152400" y="177800"/>
                  </a:lnTo>
                  <a:lnTo>
                    <a:pt x="139700" y="177800"/>
                  </a:lnTo>
                  <a:lnTo>
                    <a:pt x="114300" y="203200"/>
                  </a:lnTo>
                  <a:lnTo>
                    <a:pt x="101600" y="215900"/>
                  </a:lnTo>
                  <a:lnTo>
                    <a:pt x="88900" y="215900"/>
                  </a:lnTo>
                  <a:lnTo>
                    <a:pt x="76200" y="228600"/>
                  </a:lnTo>
                  <a:lnTo>
                    <a:pt x="88900" y="228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7480300" y="4051300"/>
              <a:ext cx="152401" cy="165101"/>
            </a:xfrm>
            <a:custGeom>
              <a:avLst/>
              <a:gdLst/>
              <a:ahLst/>
              <a:cxnLst/>
              <a:rect l="0" t="0" r="0" b="0"/>
              <a:pathLst>
                <a:path w="152401" h="165101">
                  <a:moveTo>
                    <a:pt x="50800" y="0"/>
                  </a:moveTo>
                  <a:lnTo>
                    <a:pt x="25400" y="508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0" y="139700"/>
                  </a:lnTo>
                  <a:lnTo>
                    <a:pt x="12700" y="152400"/>
                  </a:lnTo>
                  <a:lnTo>
                    <a:pt x="0" y="165100"/>
                  </a:lnTo>
                  <a:lnTo>
                    <a:pt x="12700" y="165100"/>
                  </a:lnTo>
                  <a:lnTo>
                    <a:pt x="50800" y="139700"/>
                  </a:lnTo>
                  <a:lnTo>
                    <a:pt x="63500" y="127000"/>
                  </a:lnTo>
                  <a:lnTo>
                    <a:pt x="76200" y="114300"/>
                  </a:lnTo>
                  <a:lnTo>
                    <a:pt x="88900" y="88900"/>
                  </a:lnTo>
                  <a:lnTo>
                    <a:pt x="88900" y="50800"/>
                  </a:lnTo>
                  <a:lnTo>
                    <a:pt x="88900" y="38100"/>
                  </a:lnTo>
                  <a:lnTo>
                    <a:pt x="88900" y="25400"/>
                  </a:lnTo>
                  <a:lnTo>
                    <a:pt x="88900" y="38100"/>
                  </a:lnTo>
                  <a:lnTo>
                    <a:pt x="101600" y="50800"/>
                  </a:lnTo>
                  <a:lnTo>
                    <a:pt x="114300" y="101600"/>
                  </a:lnTo>
                  <a:lnTo>
                    <a:pt x="114300" y="114300"/>
                  </a:lnTo>
                  <a:lnTo>
                    <a:pt x="139700" y="114300"/>
                  </a:lnTo>
                  <a:lnTo>
                    <a:pt x="152400" y="114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7708900" y="4025900"/>
              <a:ext cx="393701" cy="165101"/>
            </a:xfrm>
            <a:custGeom>
              <a:avLst/>
              <a:gdLst/>
              <a:ahLst/>
              <a:cxnLst/>
              <a:rect l="0" t="0" r="0" b="0"/>
              <a:pathLst>
                <a:path w="393701" h="165101">
                  <a:moveTo>
                    <a:pt x="0" y="63500"/>
                  </a:moveTo>
                  <a:lnTo>
                    <a:pt x="0" y="88900"/>
                  </a:lnTo>
                  <a:lnTo>
                    <a:pt x="0" y="1143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12700" y="165100"/>
                  </a:lnTo>
                  <a:lnTo>
                    <a:pt x="12700" y="139700"/>
                  </a:lnTo>
                  <a:lnTo>
                    <a:pt x="12700" y="139700"/>
                  </a:lnTo>
                  <a:lnTo>
                    <a:pt x="38100" y="76200"/>
                  </a:lnTo>
                  <a:lnTo>
                    <a:pt x="63500" y="50800"/>
                  </a:lnTo>
                  <a:lnTo>
                    <a:pt x="63500" y="50800"/>
                  </a:lnTo>
                  <a:lnTo>
                    <a:pt x="63500" y="50800"/>
                  </a:lnTo>
                  <a:lnTo>
                    <a:pt x="63500" y="50800"/>
                  </a:lnTo>
                  <a:lnTo>
                    <a:pt x="76200" y="88900"/>
                  </a:lnTo>
                  <a:lnTo>
                    <a:pt x="88900" y="114300"/>
                  </a:lnTo>
                  <a:lnTo>
                    <a:pt x="88900" y="127000"/>
                  </a:lnTo>
                  <a:lnTo>
                    <a:pt x="88900" y="139700"/>
                  </a:lnTo>
                  <a:lnTo>
                    <a:pt x="88900" y="127000"/>
                  </a:lnTo>
                  <a:lnTo>
                    <a:pt x="88900" y="114300"/>
                  </a:lnTo>
                  <a:lnTo>
                    <a:pt x="114300" y="38100"/>
                  </a:lnTo>
                  <a:lnTo>
                    <a:pt x="127000" y="25400"/>
                  </a:lnTo>
                  <a:lnTo>
                    <a:pt x="139700" y="25400"/>
                  </a:lnTo>
                  <a:lnTo>
                    <a:pt x="152400" y="25400"/>
                  </a:lnTo>
                  <a:lnTo>
                    <a:pt x="152400" y="25400"/>
                  </a:lnTo>
                  <a:lnTo>
                    <a:pt x="152400" y="25400"/>
                  </a:lnTo>
                  <a:lnTo>
                    <a:pt x="152400" y="76200"/>
                  </a:lnTo>
                  <a:lnTo>
                    <a:pt x="165100" y="114300"/>
                  </a:lnTo>
                  <a:lnTo>
                    <a:pt x="177800" y="127000"/>
                  </a:lnTo>
                  <a:lnTo>
                    <a:pt x="190500" y="139700"/>
                  </a:lnTo>
                  <a:lnTo>
                    <a:pt x="177800" y="139700"/>
                  </a:lnTo>
                  <a:lnTo>
                    <a:pt x="190500" y="139700"/>
                  </a:lnTo>
                  <a:lnTo>
                    <a:pt x="215900" y="127000"/>
                  </a:lnTo>
                  <a:lnTo>
                    <a:pt x="241300" y="114300"/>
                  </a:lnTo>
                  <a:lnTo>
                    <a:pt x="254000" y="101600"/>
                  </a:lnTo>
                  <a:lnTo>
                    <a:pt x="266700" y="88900"/>
                  </a:lnTo>
                  <a:lnTo>
                    <a:pt x="279400" y="76200"/>
                  </a:lnTo>
                  <a:lnTo>
                    <a:pt x="292100" y="63500"/>
                  </a:lnTo>
                  <a:lnTo>
                    <a:pt x="304800" y="50800"/>
                  </a:lnTo>
                  <a:lnTo>
                    <a:pt x="317500" y="50800"/>
                  </a:lnTo>
                  <a:lnTo>
                    <a:pt x="330200" y="38100"/>
                  </a:lnTo>
                  <a:lnTo>
                    <a:pt x="317500" y="38100"/>
                  </a:lnTo>
                  <a:lnTo>
                    <a:pt x="330200" y="38100"/>
                  </a:lnTo>
                  <a:lnTo>
                    <a:pt x="330200" y="12700"/>
                  </a:lnTo>
                  <a:lnTo>
                    <a:pt x="304800" y="0"/>
                  </a:lnTo>
                  <a:lnTo>
                    <a:pt x="292100" y="12700"/>
                  </a:lnTo>
                  <a:lnTo>
                    <a:pt x="279400" y="25400"/>
                  </a:lnTo>
                  <a:lnTo>
                    <a:pt x="279400" y="38100"/>
                  </a:lnTo>
                  <a:lnTo>
                    <a:pt x="266700" y="50800"/>
                  </a:lnTo>
                  <a:lnTo>
                    <a:pt x="266700" y="63500"/>
                  </a:lnTo>
                  <a:lnTo>
                    <a:pt x="266700" y="76200"/>
                  </a:lnTo>
                  <a:lnTo>
                    <a:pt x="279400" y="101600"/>
                  </a:lnTo>
                  <a:lnTo>
                    <a:pt x="292100" y="114300"/>
                  </a:lnTo>
                  <a:lnTo>
                    <a:pt x="304800" y="114300"/>
                  </a:lnTo>
                  <a:lnTo>
                    <a:pt x="317500" y="127000"/>
                  </a:lnTo>
                  <a:lnTo>
                    <a:pt x="342900" y="127000"/>
                  </a:lnTo>
                  <a:lnTo>
                    <a:pt x="355600" y="127000"/>
                  </a:lnTo>
                  <a:lnTo>
                    <a:pt x="368300" y="127000"/>
                  </a:lnTo>
                  <a:lnTo>
                    <a:pt x="393700" y="114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6921500" y="4914900"/>
              <a:ext cx="254001" cy="38101"/>
            </a:xfrm>
            <a:custGeom>
              <a:avLst/>
              <a:gdLst/>
              <a:ahLst/>
              <a:cxnLst/>
              <a:rect l="0" t="0" r="0" b="0"/>
              <a:pathLst>
                <a:path w="254001" h="38101">
                  <a:moveTo>
                    <a:pt x="0" y="25400"/>
                  </a:moveTo>
                  <a:lnTo>
                    <a:pt x="12700" y="254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12700" y="38100"/>
                  </a:lnTo>
                  <a:lnTo>
                    <a:pt x="76200" y="0"/>
                  </a:lnTo>
                  <a:lnTo>
                    <a:pt x="1143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03200" y="0"/>
                  </a:lnTo>
                  <a:lnTo>
                    <a:pt x="228600" y="0"/>
                  </a:lnTo>
                  <a:lnTo>
                    <a:pt x="254000" y="0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7226300" y="4889500"/>
              <a:ext cx="203201" cy="177801"/>
            </a:xfrm>
            <a:custGeom>
              <a:avLst/>
              <a:gdLst/>
              <a:ahLst/>
              <a:cxnLst/>
              <a:rect l="0" t="0" r="0" b="0"/>
              <a:pathLst>
                <a:path w="203201" h="177801">
                  <a:moveTo>
                    <a:pt x="152400" y="0"/>
                  </a:moveTo>
                  <a:lnTo>
                    <a:pt x="127000" y="0"/>
                  </a:lnTo>
                  <a:lnTo>
                    <a:pt x="101600" y="0"/>
                  </a:lnTo>
                  <a:lnTo>
                    <a:pt x="88900" y="12700"/>
                  </a:lnTo>
                  <a:lnTo>
                    <a:pt x="63500" y="25400"/>
                  </a:lnTo>
                  <a:lnTo>
                    <a:pt x="38100" y="50800"/>
                  </a:lnTo>
                  <a:lnTo>
                    <a:pt x="25400" y="63500"/>
                  </a:lnTo>
                  <a:lnTo>
                    <a:pt x="12700" y="88900"/>
                  </a:lnTo>
                  <a:lnTo>
                    <a:pt x="0" y="114300"/>
                  </a:lnTo>
                  <a:lnTo>
                    <a:pt x="0" y="139700"/>
                  </a:lnTo>
                  <a:lnTo>
                    <a:pt x="12700" y="165100"/>
                  </a:lnTo>
                  <a:lnTo>
                    <a:pt x="12700" y="177800"/>
                  </a:lnTo>
                  <a:lnTo>
                    <a:pt x="12700" y="177800"/>
                  </a:lnTo>
                  <a:lnTo>
                    <a:pt x="12700" y="177800"/>
                  </a:lnTo>
                  <a:lnTo>
                    <a:pt x="63500" y="165100"/>
                  </a:lnTo>
                  <a:lnTo>
                    <a:pt x="101600" y="152400"/>
                  </a:lnTo>
                  <a:lnTo>
                    <a:pt x="114300" y="114300"/>
                  </a:lnTo>
                  <a:lnTo>
                    <a:pt x="127000" y="101600"/>
                  </a:lnTo>
                  <a:lnTo>
                    <a:pt x="139700" y="76200"/>
                  </a:lnTo>
                  <a:lnTo>
                    <a:pt x="152400" y="63500"/>
                  </a:lnTo>
                  <a:lnTo>
                    <a:pt x="152400" y="38100"/>
                  </a:lnTo>
                  <a:lnTo>
                    <a:pt x="152400" y="25400"/>
                  </a:lnTo>
                  <a:lnTo>
                    <a:pt x="152400" y="25400"/>
                  </a:lnTo>
                  <a:lnTo>
                    <a:pt x="152400" y="25400"/>
                  </a:lnTo>
                  <a:lnTo>
                    <a:pt x="139700" y="25400"/>
                  </a:lnTo>
                  <a:lnTo>
                    <a:pt x="139700" y="25400"/>
                  </a:lnTo>
                  <a:lnTo>
                    <a:pt x="139700" y="25400"/>
                  </a:lnTo>
                  <a:lnTo>
                    <a:pt x="139700" y="76200"/>
                  </a:lnTo>
                  <a:lnTo>
                    <a:pt x="152400" y="101600"/>
                  </a:lnTo>
                  <a:lnTo>
                    <a:pt x="152400" y="114300"/>
                  </a:lnTo>
                  <a:lnTo>
                    <a:pt x="165100" y="139700"/>
                  </a:lnTo>
                  <a:lnTo>
                    <a:pt x="2032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7493000" y="4876800"/>
              <a:ext cx="127001" cy="127001"/>
            </a:xfrm>
            <a:custGeom>
              <a:avLst/>
              <a:gdLst/>
              <a:ahLst/>
              <a:cxnLst/>
              <a:rect l="0" t="0" r="0" b="0"/>
              <a:pathLst>
                <a:path w="127001" h="127001">
                  <a:moveTo>
                    <a:pt x="50800" y="0"/>
                  </a:moveTo>
                  <a:lnTo>
                    <a:pt x="25400" y="25400"/>
                  </a:lnTo>
                  <a:lnTo>
                    <a:pt x="12700" y="38100"/>
                  </a:lnTo>
                  <a:lnTo>
                    <a:pt x="12700" y="63500"/>
                  </a:lnTo>
                  <a:lnTo>
                    <a:pt x="0" y="76200"/>
                  </a:lnTo>
                  <a:lnTo>
                    <a:pt x="0" y="76200"/>
                  </a:lnTo>
                  <a:lnTo>
                    <a:pt x="0" y="76200"/>
                  </a:lnTo>
                  <a:lnTo>
                    <a:pt x="12700" y="127000"/>
                  </a:lnTo>
                  <a:lnTo>
                    <a:pt x="12700" y="127000"/>
                  </a:lnTo>
                  <a:lnTo>
                    <a:pt x="38100" y="127000"/>
                  </a:lnTo>
                  <a:lnTo>
                    <a:pt x="38100" y="127000"/>
                  </a:lnTo>
                  <a:lnTo>
                    <a:pt x="63500" y="127000"/>
                  </a:lnTo>
                  <a:lnTo>
                    <a:pt x="76200" y="114300"/>
                  </a:lnTo>
                  <a:lnTo>
                    <a:pt x="101600" y="101600"/>
                  </a:lnTo>
                  <a:lnTo>
                    <a:pt x="114300" y="101600"/>
                  </a:lnTo>
                  <a:lnTo>
                    <a:pt x="127000" y="101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7747000" y="47371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0" y="0"/>
                  </a:moveTo>
                  <a:lnTo>
                    <a:pt x="0" y="12700"/>
                  </a:lnTo>
                  <a:lnTo>
                    <a:pt x="12700" y="76200"/>
                  </a:lnTo>
                  <a:lnTo>
                    <a:pt x="12700" y="1143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25400" y="177800"/>
                  </a:lnTo>
                  <a:lnTo>
                    <a:pt x="25400" y="190500"/>
                  </a:lnTo>
                  <a:lnTo>
                    <a:pt x="25400" y="215900"/>
                  </a:lnTo>
                  <a:lnTo>
                    <a:pt x="25400" y="203200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7670800" y="4800600"/>
              <a:ext cx="228601" cy="76201"/>
            </a:xfrm>
            <a:custGeom>
              <a:avLst/>
              <a:gdLst/>
              <a:ahLst/>
              <a:cxnLst/>
              <a:rect l="0" t="0" r="0" b="0"/>
              <a:pathLst>
                <a:path w="228601" h="76201">
                  <a:moveTo>
                    <a:pt x="0" y="76200"/>
                  </a:moveTo>
                  <a:lnTo>
                    <a:pt x="25400" y="63500"/>
                  </a:lnTo>
                  <a:lnTo>
                    <a:pt x="50800" y="63500"/>
                  </a:lnTo>
                  <a:lnTo>
                    <a:pt x="76200" y="50800"/>
                  </a:lnTo>
                  <a:lnTo>
                    <a:pt x="88900" y="38100"/>
                  </a:lnTo>
                  <a:lnTo>
                    <a:pt x="114300" y="38100"/>
                  </a:lnTo>
                  <a:lnTo>
                    <a:pt x="139700" y="25400"/>
                  </a:lnTo>
                  <a:lnTo>
                    <a:pt x="165100" y="25400"/>
                  </a:lnTo>
                  <a:lnTo>
                    <a:pt x="190500" y="12700"/>
                  </a:lnTo>
                  <a:lnTo>
                    <a:pt x="215900" y="0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7950200" y="4800600"/>
              <a:ext cx="76201" cy="139701"/>
            </a:xfrm>
            <a:custGeom>
              <a:avLst/>
              <a:gdLst/>
              <a:ahLst/>
              <a:cxnLst/>
              <a:rect l="0" t="0" r="0" b="0"/>
              <a:pathLst>
                <a:path w="76201" h="139701">
                  <a:moveTo>
                    <a:pt x="0" y="38100"/>
                  </a:move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50800" y="101600"/>
                  </a:lnTo>
                  <a:lnTo>
                    <a:pt x="63500" y="88900"/>
                  </a:lnTo>
                  <a:lnTo>
                    <a:pt x="76200" y="63500"/>
                  </a:lnTo>
                  <a:lnTo>
                    <a:pt x="76200" y="50800"/>
                  </a:lnTo>
                  <a:lnTo>
                    <a:pt x="76200" y="25400"/>
                  </a:lnTo>
                  <a:lnTo>
                    <a:pt x="63500" y="12700"/>
                  </a:lnTo>
                  <a:lnTo>
                    <a:pt x="63500" y="0"/>
                  </a:lnTo>
                  <a:lnTo>
                    <a:pt x="381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8102600" y="4711700"/>
              <a:ext cx="203201" cy="241301"/>
            </a:xfrm>
            <a:custGeom>
              <a:avLst/>
              <a:gdLst/>
              <a:ahLst/>
              <a:cxnLst/>
              <a:rect l="0" t="0" r="0" b="0"/>
              <a:pathLst>
                <a:path w="203201" h="241301">
                  <a:moveTo>
                    <a:pt x="0" y="114300"/>
                  </a:moveTo>
                  <a:lnTo>
                    <a:pt x="0" y="139700"/>
                  </a:lnTo>
                  <a:lnTo>
                    <a:pt x="12700" y="165100"/>
                  </a:lnTo>
                  <a:lnTo>
                    <a:pt x="25400" y="190500"/>
                  </a:lnTo>
                  <a:lnTo>
                    <a:pt x="38100" y="215900"/>
                  </a:lnTo>
                  <a:lnTo>
                    <a:pt x="38100" y="228600"/>
                  </a:lnTo>
                  <a:lnTo>
                    <a:pt x="38100" y="241300"/>
                  </a:lnTo>
                  <a:lnTo>
                    <a:pt x="38100" y="228600"/>
                  </a:lnTo>
                  <a:lnTo>
                    <a:pt x="38100" y="215900"/>
                  </a:lnTo>
                  <a:lnTo>
                    <a:pt x="50800" y="203200"/>
                  </a:lnTo>
                  <a:lnTo>
                    <a:pt x="76200" y="101600"/>
                  </a:lnTo>
                  <a:lnTo>
                    <a:pt x="88900" y="63500"/>
                  </a:lnTo>
                  <a:lnTo>
                    <a:pt x="101600" y="50800"/>
                  </a:lnTo>
                  <a:lnTo>
                    <a:pt x="127000" y="25400"/>
                  </a:lnTo>
                  <a:lnTo>
                    <a:pt x="152400" y="25400"/>
                  </a:lnTo>
                  <a:lnTo>
                    <a:pt x="177800" y="12700"/>
                  </a:lnTo>
                  <a:lnTo>
                    <a:pt x="190500" y="0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6756400" y="5092700"/>
              <a:ext cx="114301" cy="431801"/>
            </a:xfrm>
            <a:custGeom>
              <a:avLst/>
              <a:gdLst/>
              <a:ahLst/>
              <a:cxnLst/>
              <a:rect l="0" t="0" r="0" b="0"/>
              <a:pathLst>
                <a:path w="114301" h="431801">
                  <a:moveTo>
                    <a:pt x="114300" y="0"/>
                  </a:moveTo>
                  <a:lnTo>
                    <a:pt x="63500" y="50800"/>
                  </a:lnTo>
                  <a:lnTo>
                    <a:pt x="38100" y="76200"/>
                  </a:lnTo>
                  <a:lnTo>
                    <a:pt x="25400" y="114300"/>
                  </a:lnTo>
                  <a:lnTo>
                    <a:pt x="12700" y="152400"/>
                  </a:lnTo>
                  <a:lnTo>
                    <a:pt x="0" y="190500"/>
                  </a:lnTo>
                  <a:lnTo>
                    <a:pt x="0" y="241300"/>
                  </a:lnTo>
                  <a:lnTo>
                    <a:pt x="0" y="279400"/>
                  </a:lnTo>
                  <a:lnTo>
                    <a:pt x="0" y="342900"/>
                  </a:lnTo>
                  <a:lnTo>
                    <a:pt x="12700" y="368300"/>
                  </a:lnTo>
                  <a:lnTo>
                    <a:pt x="25400" y="393700"/>
                  </a:lnTo>
                  <a:lnTo>
                    <a:pt x="50800" y="406400"/>
                  </a:lnTo>
                  <a:lnTo>
                    <a:pt x="63500" y="431800"/>
                  </a:lnTo>
                  <a:lnTo>
                    <a:pt x="88900" y="431800"/>
                  </a:lnTo>
                  <a:lnTo>
                    <a:pt x="88900" y="431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6921500" y="5270500"/>
              <a:ext cx="101601" cy="190501"/>
            </a:xfrm>
            <a:custGeom>
              <a:avLst/>
              <a:gdLst/>
              <a:ahLst/>
              <a:cxnLst/>
              <a:rect l="0" t="0" r="0" b="0"/>
              <a:pathLst>
                <a:path w="101601" h="190501">
                  <a:moveTo>
                    <a:pt x="38100" y="38100"/>
                  </a:moveTo>
                  <a:lnTo>
                    <a:pt x="25400" y="38100"/>
                  </a:lnTo>
                  <a:lnTo>
                    <a:pt x="12700" y="889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12700" y="190500"/>
                  </a:lnTo>
                  <a:lnTo>
                    <a:pt x="25400" y="190500"/>
                  </a:lnTo>
                  <a:lnTo>
                    <a:pt x="38100" y="190500"/>
                  </a:lnTo>
                  <a:lnTo>
                    <a:pt x="50800" y="190500"/>
                  </a:lnTo>
                  <a:lnTo>
                    <a:pt x="76200" y="165100"/>
                  </a:lnTo>
                  <a:lnTo>
                    <a:pt x="76200" y="127000"/>
                  </a:lnTo>
                  <a:lnTo>
                    <a:pt x="88900" y="114300"/>
                  </a:lnTo>
                  <a:lnTo>
                    <a:pt x="101600" y="76200"/>
                  </a:lnTo>
                  <a:lnTo>
                    <a:pt x="88900" y="50800"/>
                  </a:lnTo>
                  <a:lnTo>
                    <a:pt x="88900" y="38100"/>
                  </a:lnTo>
                  <a:lnTo>
                    <a:pt x="76200" y="12700"/>
                  </a:lnTo>
                  <a:lnTo>
                    <a:pt x="76200" y="12700"/>
                  </a:lnTo>
                  <a:lnTo>
                    <a:pt x="76200" y="0"/>
                  </a:lnTo>
                  <a:lnTo>
                    <a:pt x="76200" y="0"/>
                  </a:lnTo>
                  <a:lnTo>
                    <a:pt x="38100" y="25400"/>
                  </a:lnTo>
                  <a:lnTo>
                    <a:pt x="38100" y="38100"/>
                  </a:lnTo>
                  <a:lnTo>
                    <a:pt x="38100" y="50800"/>
                  </a:lnTo>
                  <a:lnTo>
                    <a:pt x="25400" y="50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7124700" y="5245100"/>
              <a:ext cx="177801" cy="215901"/>
            </a:xfrm>
            <a:custGeom>
              <a:avLst/>
              <a:gdLst/>
              <a:ahLst/>
              <a:cxnLst/>
              <a:rect l="0" t="0" r="0" b="0"/>
              <a:pathLst>
                <a:path w="177801" h="215901">
                  <a:moveTo>
                    <a:pt x="0" y="114300"/>
                  </a:moveTo>
                  <a:lnTo>
                    <a:pt x="12700" y="152400"/>
                  </a:lnTo>
                  <a:lnTo>
                    <a:pt x="25400" y="165100"/>
                  </a:lnTo>
                  <a:lnTo>
                    <a:pt x="25400" y="190500"/>
                  </a:lnTo>
                  <a:lnTo>
                    <a:pt x="25400" y="215900"/>
                  </a:lnTo>
                  <a:lnTo>
                    <a:pt x="25400" y="215900"/>
                  </a:lnTo>
                  <a:lnTo>
                    <a:pt x="25400" y="215900"/>
                  </a:lnTo>
                  <a:lnTo>
                    <a:pt x="25400" y="165100"/>
                  </a:lnTo>
                  <a:lnTo>
                    <a:pt x="38100" y="139700"/>
                  </a:lnTo>
                  <a:lnTo>
                    <a:pt x="50800" y="101600"/>
                  </a:lnTo>
                  <a:lnTo>
                    <a:pt x="50800" y="76200"/>
                  </a:lnTo>
                  <a:lnTo>
                    <a:pt x="76200" y="38100"/>
                  </a:lnTo>
                  <a:lnTo>
                    <a:pt x="76200" y="25400"/>
                  </a:lnTo>
                  <a:lnTo>
                    <a:pt x="101600" y="1270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65100" y="0"/>
                  </a:lnTo>
                  <a:lnTo>
                    <a:pt x="1778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7556500" y="5257800"/>
              <a:ext cx="165101" cy="228601"/>
            </a:xfrm>
            <a:custGeom>
              <a:avLst/>
              <a:gdLst/>
              <a:ahLst/>
              <a:cxnLst/>
              <a:rect l="0" t="0" r="0" b="0"/>
              <a:pathLst>
                <a:path w="165101" h="228601">
                  <a:moveTo>
                    <a:pt x="152400" y="25400"/>
                  </a:moveTo>
                  <a:lnTo>
                    <a:pt x="139700" y="25400"/>
                  </a:lnTo>
                  <a:lnTo>
                    <a:pt x="139700" y="12700"/>
                  </a:lnTo>
                  <a:lnTo>
                    <a:pt x="114300" y="0"/>
                  </a:lnTo>
                  <a:lnTo>
                    <a:pt x="101600" y="0"/>
                  </a:lnTo>
                  <a:lnTo>
                    <a:pt x="88900" y="12700"/>
                  </a:lnTo>
                  <a:lnTo>
                    <a:pt x="76200" y="25400"/>
                  </a:lnTo>
                  <a:lnTo>
                    <a:pt x="63500" y="38100"/>
                  </a:lnTo>
                  <a:lnTo>
                    <a:pt x="63500" y="50800"/>
                  </a:lnTo>
                  <a:lnTo>
                    <a:pt x="50800" y="76200"/>
                  </a:lnTo>
                  <a:lnTo>
                    <a:pt x="50800" y="76200"/>
                  </a:lnTo>
                  <a:lnTo>
                    <a:pt x="50800" y="101600"/>
                  </a:lnTo>
                  <a:lnTo>
                    <a:pt x="38100" y="88900"/>
                  </a:lnTo>
                  <a:lnTo>
                    <a:pt x="50800" y="101600"/>
                  </a:lnTo>
                  <a:lnTo>
                    <a:pt x="76200" y="114300"/>
                  </a:lnTo>
                  <a:lnTo>
                    <a:pt x="101600" y="127000"/>
                  </a:lnTo>
                  <a:lnTo>
                    <a:pt x="114300" y="127000"/>
                  </a:lnTo>
                  <a:lnTo>
                    <a:pt x="127000" y="139700"/>
                  </a:lnTo>
                  <a:lnTo>
                    <a:pt x="152400" y="139700"/>
                  </a:lnTo>
                  <a:lnTo>
                    <a:pt x="165100" y="139700"/>
                  </a:lnTo>
                  <a:lnTo>
                    <a:pt x="165100" y="139700"/>
                  </a:lnTo>
                  <a:lnTo>
                    <a:pt x="165100" y="139700"/>
                  </a:lnTo>
                  <a:lnTo>
                    <a:pt x="165100" y="177800"/>
                  </a:lnTo>
                  <a:lnTo>
                    <a:pt x="152400" y="190500"/>
                  </a:lnTo>
                  <a:lnTo>
                    <a:pt x="139700" y="203200"/>
                  </a:lnTo>
                  <a:lnTo>
                    <a:pt x="127000" y="215900"/>
                  </a:lnTo>
                  <a:lnTo>
                    <a:pt x="101600" y="228600"/>
                  </a:lnTo>
                  <a:lnTo>
                    <a:pt x="88900" y="228600"/>
                  </a:lnTo>
                  <a:lnTo>
                    <a:pt x="63500" y="228600"/>
                  </a:lnTo>
                  <a:lnTo>
                    <a:pt x="50800" y="228600"/>
                  </a:lnTo>
                  <a:lnTo>
                    <a:pt x="38100" y="228600"/>
                  </a:lnTo>
                  <a:lnTo>
                    <a:pt x="12700" y="228600"/>
                  </a:lnTo>
                  <a:lnTo>
                    <a:pt x="12700" y="228600"/>
                  </a:lnTo>
                  <a:lnTo>
                    <a:pt x="0" y="2286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7861300" y="5295900"/>
              <a:ext cx="12701" cy="139701"/>
            </a:xfrm>
            <a:custGeom>
              <a:avLst/>
              <a:gdLst/>
              <a:ahLst/>
              <a:cxnLst/>
              <a:rect l="0" t="0" r="0" b="0"/>
              <a:pathLst>
                <a:path w="12701" h="139701">
                  <a:moveTo>
                    <a:pt x="12700" y="0"/>
                  </a:moveTo>
                  <a:lnTo>
                    <a:pt x="12700" y="12700"/>
                  </a:lnTo>
                  <a:lnTo>
                    <a:pt x="12700" y="38100"/>
                  </a:lnTo>
                  <a:lnTo>
                    <a:pt x="12700" y="762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7861300" y="5232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7988300" y="5168900"/>
              <a:ext cx="127001" cy="266701"/>
            </a:xfrm>
            <a:custGeom>
              <a:avLst/>
              <a:gdLst/>
              <a:ahLst/>
              <a:cxnLst/>
              <a:rect l="0" t="0" r="0" b="0"/>
              <a:pathLst>
                <a:path w="127001" h="266701">
                  <a:moveTo>
                    <a:pt x="63500" y="88900"/>
                  </a:moveTo>
                  <a:lnTo>
                    <a:pt x="63500" y="101600"/>
                  </a:lnTo>
                  <a:lnTo>
                    <a:pt x="38100" y="139700"/>
                  </a:lnTo>
                  <a:lnTo>
                    <a:pt x="25400" y="165100"/>
                  </a:lnTo>
                  <a:lnTo>
                    <a:pt x="25400" y="177800"/>
                  </a:lnTo>
                  <a:lnTo>
                    <a:pt x="12700" y="203200"/>
                  </a:lnTo>
                  <a:lnTo>
                    <a:pt x="0" y="228600"/>
                  </a:lnTo>
                  <a:lnTo>
                    <a:pt x="0" y="241300"/>
                  </a:lnTo>
                  <a:lnTo>
                    <a:pt x="0" y="266700"/>
                  </a:lnTo>
                  <a:lnTo>
                    <a:pt x="12700" y="266700"/>
                  </a:lnTo>
                  <a:lnTo>
                    <a:pt x="25400" y="266700"/>
                  </a:lnTo>
                  <a:lnTo>
                    <a:pt x="38100" y="241300"/>
                  </a:lnTo>
                  <a:lnTo>
                    <a:pt x="63500" y="228600"/>
                  </a:lnTo>
                  <a:lnTo>
                    <a:pt x="76200" y="203200"/>
                  </a:lnTo>
                  <a:lnTo>
                    <a:pt x="88900" y="165100"/>
                  </a:lnTo>
                  <a:lnTo>
                    <a:pt x="101600" y="139700"/>
                  </a:lnTo>
                  <a:lnTo>
                    <a:pt x="114300" y="101600"/>
                  </a:lnTo>
                  <a:lnTo>
                    <a:pt x="114300" y="76200"/>
                  </a:lnTo>
                  <a:lnTo>
                    <a:pt x="114300" y="50800"/>
                  </a:lnTo>
                  <a:lnTo>
                    <a:pt x="114300" y="25400"/>
                  </a:lnTo>
                  <a:lnTo>
                    <a:pt x="114300" y="0"/>
                  </a:lnTo>
                  <a:lnTo>
                    <a:pt x="114300" y="12700"/>
                  </a:lnTo>
                  <a:lnTo>
                    <a:pt x="114300" y="25400"/>
                  </a:lnTo>
                  <a:lnTo>
                    <a:pt x="114300" y="114300"/>
                  </a:lnTo>
                  <a:lnTo>
                    <a:pt x="114300" y="139700"/>
                  </a:lnTo>
                  <a:lnTo>
                    <a:pt x="114300" y="165100"/>
                  </a:lnTo>
                  <a:lnTo>
                    <a:pt x="114300" y="203200"/>
                  </a:lnTo>
                  <a:lnTo>
                    <a:pt x="1270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8229600" y="5245100"/>
              <a:ext cx="152401" cy="139701"/>
            </a:xfrm>
            <a:custGeom>
              <a:avLst/>
              <a:gdLst/>
              <a:ahLst/>
              <a:cxnLst/>
              <a:rect l="0" t="0" r="0" b="0"/>
              <a:pathLst>
                <a:path w="152401" h="139701">
                  <a:moveTo>
                    <a:pt x="0" y="88900"/>
                  </a:moveTo>
                  <a:lnTo>
                    <a:pt x="25400" y="76200"/>
                  </a:lnTo>
                  <a:lnTo>
                    <a:pt x="25400" y="63500"/>
                  </a:lnTo>
                  <a:lnTo>
                    <a:pt x="25400" y="63500"/>
                  </a:lnTo>
                  <a:lnTo>
                    <a:pt x="38100" y="38100"/>
                  </a:lnTo>
                  <a:lnTo>
                    <a:pt x="38100" y="25400"/>
                  </a:lnTo>
                  <a:lnTo>
                    <a:pt x="508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127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12700" y="127000"/>
                  </a:lnTo>
                  <a:lnTo>
                    <a:pt x="25400" y="127000"/>
                  </a:lnTo>
                  <a:lnTo>
                    <a:pt x="25400" y="139700"/>
                  </a:lnTo>
                  <a:lnTo>
                    <a:pt x="63500" y="127000"/>
                  </a:lnTo>
                  <a:lnTo>
                    <a:pt x="88900" y="114300"/>
                  </a:lnTo>
                  <a:lnTo>
                    <a:pt x="101600" y="101600"/>
                  </a:lnTo>
                  <a:lnTo>
                    <a:pt x="114300" y="88900"/>
                  </a:lnTo>
                  <a:lnTo>
                    <a:pt x="114300" y="88900"/>
                  </a:lnTo>
                  <a:lnTo>
                    <a:pt x="139700" y="76200"/>
                  </a:lnTo>
                  <a:lnTo>
                    <a:pt x="152400" y="76200"/>
                  </a:lnTo>
                  <a:lnTo>
                    <a:pt x="139700" y="76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8013700" y="5575300"/>
              <a:ext cx="152401" cy="215901"/>
            </a:xfrm>
            <a:custGeom>
              <a:avLst/>
              <a:gdLst/>
              <a:ahLst/>
              <a:cxnLst/>
              <a:rect l="0" t="0" r="0" b="0"/>
              <a:pathLst>
                <a:path w="152401" h="215901">
                  <a:moveTo>
                    <a:pt x="0" y="38100"/>
                  </a:moveTo>
                  <a:lnTo>
                    <a:pt x="12700" y="38100"/>
                  </a:lnTo>
                  <a:lnTo>
                    <a:pt x="12700" y="50800"/>
                  </a:lnTo>
                  <a:lnTo>
                    <a:pt x="25400" y="63500"/>
                  </a:lnTo>
                  <a:lnTo>
                    <a:pt x="38100" y="152400"/>
                  </a:lnTo>
                  <a:lnTo>
                    <a:pt x="50800" y="190500"/>
                  </a:lnTo>
                  <a:lnTo>
                    <a:pt x="50800" y="215900"/>
                  </a:lnTo>
                  <a:lnTo>
                    <a:pt x="50800" y="215900"/>
                  </a:lnTo>
                  <a:lnTo>
                    <a:pt x="50800" y="215900"/>
                  </a:lnTo>
                  <a:lnTo>
                    <a:pt x="50800" y="203200"/>
                  </a:lnTo>
                  <a:lnTo>
                    <a:pt x="50800" y="190500"/>
                  </a:lnTo>
                  <a:lnTo>
                    <a:pt x="63500" y="88900"/>
                  </a:lnTo>
                  <a:lnTo>
                    <a:pt x="63500" y="50800"/>
                  </a:lnTo>
                  <a:lnTo>
                    <a:pt x="76200" y="2540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8242300" y="5549900"/>
              <a:ext cx="152401" cy="215901"/>
            </a:xfrm>
            <a:custGeom>
              <a:avLst/>
              <a:gdLst/>
              <a:ahLst/>
              <a:cxnLst/>
              <a:rect l="0" t="0" r="0" b="0"/>
              <a:pathLst>
                <a:path w="152401" h="215901">
                  <a:moveTo>
                    <a:pt x="76200" y="0"/>
                  </a:moveTo>
                  <a:lnTo>
                    <a:pt x="63500" y="0"/>
                  </a:lnTo>
                  <a:lnTo>
                    <a:pt x="63500" y="12700"/>
                  </a:lnTo>
                  <a:lnTo>
                    <a:pt x="25400" y="63500"/>
                  </a:lnTo>
                  <a:lnTo>
                    <a:pt x="12700" y="889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12700" y="215900"/>
                  </a:lnTo>
                  <a:lnTo>
                    <a:pt x="0" y="215900"/>
                  </a:lnTo>
                  <a:lnTo>
                    <a:pt x="12700" y="215900"/>
                  </a:lnTo>
                  <a:lnTo>
                    <a:pt x="50800" y="177800"/>
                  </a:lnTo>
                  <a:lnTo>
                    <a:pt x="50800" y="152400"/>
                  </a:lnTo>
                  <a:lnTo>
                    <a:pt x="76200" y="127000"/>
                  </a:lnTo>
                  <a:lnTo>
                    <a:pt x="76200" y="88900"/>
                  </a:lnTo>
                  <a:lnTo>
                    <a:pt x="88900" y="63500"/>
                  </a:lnTo>
                  <a:lnTo>
                    <a:pt x="101600" y="50800"/>
                  </a:lnTo>
                  <a:lnTo>
                    <a:pt x="101600" y="38100"/>
                  </a:lnTo>
                  <a:lnTo>
                    <a:pt x="101600" y="50800"/>
                  </a:lnTo>
                  <a:lnTo>
                    <a:pt x="101600" y="101600"/>
                  </a:lnTo>
                  <a:lnTo>
                    <a:pt x="101600" y="139700"/>
                  </a:lnTo>
                  <a:lnTo>
                    <a:pt x="114300" y="165100"/>
                  </a:lnTo>
                  <a:lnTo>
                    <a:pt x="127000" y="177800"/>
                  </a:lnTo>
                  <a:lnTo>
                    <a:pt x="139700" y="177800"/>
                  </a:lnTo>
                  <a:lnTo>
                    <a:pt x="15240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8483600" y="5461000"/>
              <a:ext cx="12701" cy="215901"/>
            </a:xfrm>
            <a:custGeom>
              <a:avLst/>
              <a:gdLst/>
              <a:ahLst/>
              <a:cxnLst/>
              <a:rect l="0" t="0" r="0" b="0"/>
              <a:pathLst>
                <a:path w="12701" h="215901">
                  <a:moveTo>
                    <a:pt x="0" y="0"/>
                  </a:moveTo>
                  <a:lnTo>
                    <a:pt x="0" y="254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12700" y="177800"/>
                  </a:lnTo>
                  <a:lnTo>
                    <a:pt x="12700" y="203200"/>
                  </a:lnTo>
                  <a:lnTo>
                    <a:pt x="127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8458200" y="5511800"/>
              <a:ext cx="152401" cy="76201"/>
            </a:xfrm>
            <a:custGeom>
              <a:avLst/>
              <a:gdLst/>
              <a:ahLst/>
              <a:cxnLst/>
              <a:rect l="0" t="0" r="0" b="0"/>
              <a:pathLst>
                <a:path w="152401" h="76201">
                  <a:moveTo>
                    <a:pt x="0" y="76200"/>
                  </a:moveTo>
                  <a:lnTo>
                    <a:pt x="12700" y="63500"/>
                  </a:lnTo>
                  <a:lnTo>
                    <a:pt x="12700" y="63500"/>
                  </a:lnTo>
                  <a:lnTo>
                    <a:pt x="63500" y="38100"/>
                  </a:lnTo>
                  <a:lnTo>
                    <a:pt x="101600" y="25400"/>
                  </a:lnTo>
                  <a:lnTo>
                    <a:pt x="127000" y="1270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8686800" y="5524500"/>
              <a:ext cx="25401" cy="101601"/>
            </a:xfrm>
            <a:custGeom>
              <a:avLst/>
              <a:gdLst/>
              <a:ahLst/>
              <a:cxnLst/>
              <a:rect l="0" t="0" r="0" b="0"/>
              <a:pathLst>
                <a:path w="25401" h="101601">
                  <a:moveTo>
                    <a:pt x="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0" y="88900"/>
                  </a:lnTo>
                  <a:lnTo>
                    <a:pt x="25400" y="101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8674100" y="54737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8813800" y="5499100"/>
              <a:ext cx="88901" cy="127001"/>
            </a:xfrm>
            <a:custGeom>
              <a:avLst/>
              <a:gdLst/>
              <a:ahLst/>
              <a:cxnLst/>
              <a:rect l="0" t="0" r="0" b="0"/>
              <a:pathLst>
                <a:path w="88901" h="127001">
                  <a:moveTo>
                    <a:pt x="0" y="25400"/>
                  </a:moveTo>
                  <a:lnTo>
                    <a:pt x="12700" y="76200"/>
                  </a:lnTo>
                  <a:lnTo>
                    <a:pt x="12700" y="114300"/>
                  </a:lnTo>
                  <a:lnTo>
                    <a:pt x="25400" y="114300"/>
                  </a:lnTo>
                  <a:lnTo>
                    <a:pt x="12700" y="114300"/>
                  </a:lnTo>
                  <a:lnTo>
                    <a:pt x="25400" y="127000"/>
                  </a:lnTo>
                  <a:lnTo>
                    <a:pt x="50800" y="114300"/>
                  </a:lnTo>
                  <a:lnTo>
                    <a:pt x="76200" y="101600"/>
                  </a:lnTo>
                  <a:lnTo>
                    <a:pt x="76200" y="76200"/>
                  </a:lnTo>
                  <a:lnTo>
                    <a:pt x="88900" y="63500"/>
                  </a:lnTo>
                  <a:lnTo>
                    <a:pt x="88900" y="50800"/>
                  </a:lnTo>
                  <a:lnTo>
                    <a:pt x="88900" y="25400"/>
                  </a:lnTo>
                  <a:lnTo>
                    <a:pt x="76200" y="1270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38100" y="12700"/>
                  </a:lnTo>
                  <a:lnTo>
                    <a:pt x="25400" y="25400"/>
                  </a:lnTo>
                  <a:lnTo>
                    <a:pt x="12700" y="25400"/>
                  </a:lnTo>
                  <a:lnTo>
                    <a:pt x="0" y="38100"/>
                  </a:lnTo>
                  <a:lnTo>
                    <a:pt x="12700" y="38100"/>
                  </a:lnTo>
                  <a:lnTo>
                    <a:pt x="12700" y="25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8928100" y="5283200"/>
              <a:ext cx="139701" cy="469901"/>
            </a:xfrm>
            <a:custGeom>
              <a:avLst/>
              <a:gdLst/>
              <a:ahLst/>
              <a:cxnLst/>
              <a:rect l="0" t="0" r="0" b="0"/>
              <a:pathLst>
                <a:path w="139701" h="469901">
                  <a:moveTo>
                    <a:pt x="0" y="0"/>
                  </a:moveTo>
                  <a:lnTo>
                    <a:pt x="25400" y="0"/>
                  </a:lnTo>
                  <a:lnTo>
                    <a:pt x="50800" y="12700"/>
                  </a:lnTo>
                  <a:lnTo>
                    <a:pt x="63500" y="38100"/>
                  </a:lnTo>
                  <a:lnTo>
                    <a:pt x="76200" y="50800"/>
                  </a:lnTo>
                  <a:lnTo>
                    <a:pt x="101600" y="88900"/>
                  </a:lnTo>
                  <a:lnTo>
                    <a:pt x="114300" y="114300"/>
                  </a:lnTo>
                  <a:lnTo>
                    <a:pt x="127000" y="152400"/>
                  </a:lnTo>
                  <a:lnTo>
                    <a:pt x="139700" y="190500"/>
                  </a:lnTo>
                  <a:lnTo>
                    <a:pt x="139700" y="241300"/>
                  </a:lnTo>
                  <a:lnTo>
                    <a:pt x="139700" y="279400"/>
                  </a:lnTo>
                  <a:lnTo>
                    <a:pt x="139700" y="330200"/>
                  </a:lnTo>
                  <a:lnTo>
                    <a:pt x="127000" y="368300"/>
                  </a:lnTo>
                  <a:lnTo>
                    <a:pt x="114300" y="419100"/>
                  </a:lnTo>
                  <a:lnTo>
                    <a:pt x="88900" y="457200"/>
                  </a:lnTo>
                  <a:lnTo>
                    <a:pt x="76200" y="469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15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Pleasant Valley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Valerie Barber</dc:creator>
  <cp:lastModifiedBy>Debbie Rosenow</cp:lastModifiedBy>
  <cp:revision>28</cp:revision>
  <cp:lastPrinted>2015-12-18T15:57:42Z</cp:lastPrinted>
  <dcterms:created xsi:type="dcterms:W3CDTF">2016-01-12T15:36:54Z</dcterms:created>
  <dcterms:modified xsi:type="dcterms:W3CDTF">2016-09-20T23:40:47Z</dcterms:modified>
</cp:coreProperties>
</file>